
<file path=[Content_Types].xml><?xml version="1.0" encoding="utf-8"?>
<Types xmlns="http://schemas.openxmlformats.org/package/2006/content-types">
  <Default Extension="jpg" ContentType="image/jpeg"/>
  <Default Extension="xml" ContentType="application/xml"/>
  <Default Extension="jpeg" ContentType="image/jpeg"/>
  <Default Extension="xlsx" ContentType="application/vnd.openxmlformats-officedocument.spreadsheetml.sheet"/>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82" r:id="rId2"/>
    <p:sldId id="256" r:id="rId3"/>
    <p:sldId id="270" r:id="rId4"/>
    <p:sldId id="271" r:id="rId5"/>
    <p:sldId id="259" r:id="rId6"/>
    <p:sldId id="279" r:id="rId7"/>
    <p:sldId id="274" r:id="rId8"/>
    <p:sldId id="275" r:id="rId9"/>
    <p:sldId id="276" r:id="rId10"/>
    <p:sldId id="277" r:id="rId11"/>
    <p:sldId id="265" r:id="rId12"/>
    <p:sldId id="266" r:id="rId13"/>
    <p:sldId id="267" r:id="rId14"/>
    <p:sldId id="27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C701"/>
    <a:srgbClr val="AFFE50"/>
    <a:srgbClr val="2E5301"/>
    <a:srgbClr val="305701"/>
    <a:srgbClr val="B6FE5E"/>
    <a:srgbClr val="DDFFB3"/>
    <a:srgbClr val="DEFFB7"/>
    <a:srgbClr val="325B01"/>
    <a:srgbClr val="E2007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67" autoAdjust="0"/>
    <p:restoredTop sz="94689" autoAdjust="0"/>
  </p:normalViewPr>
  <p:slideViewPr>
    <p:cSldViewPr>
      <p:cViewPr>
        <p:scale>
          <a:sx n="120" d="100"/>
          <a:sy n="120" d="100"/>
        </p:scale>
        <p:origin x="-2048" y="-264"/>
      </p:cViewPr>
      <p:guideLst>
        <p:guide orient="horz" pos="2160"/>
        <p:guide pos="3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99" d="100"/>
          <a:sy n="99" d="100"/>
        </p:scale>
        <p:origin x="-452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esProps" Target="presProps.xml"/><Relationship Id="rId4" Type="http://schemas.openxmlformats.org/officeDocument/2006/relationships/slide" Target="slides/slide3.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notesMaster" Target="notesMasters/notesMaster1.xml"/><Relationship Id="rId19"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Tabelle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Tabelle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20"/>
    </c:view3D>
    <c:floor>
      <c:thickness val="0"/>
    </c:floor>
    <c:sideWall>
      <c:thickness val="0"/>
    </c:sideWall>
    <c:backWall>
      <c:thickness val="0"/>
    </c:backWall>
    <c:plotArea>
      <c:layout/>
      <c:pie3DChart>
        <c:varyColors val="1"/>
        <c:ser>
          <c:idx val="0"/>
          <c:order val="0"/>
          <c:tx>
            <c:strRef>
              <c:f>Hoja1!$B$1</c:f>
              <c:strCache>
                <c:ptCount val="1"/>
                <c:pt idx="0">
                  <c:v>Sales</c:v>
                </c:pt>
              </c:strCache>
            </c:strRef>
          </c:tx>
          <c:spPr>
            <a:solidFill>
              <a:schemeClr val="accent4"/>
            </a:solidFill>
            <a:effectLst/>
            <a:scene3d>
              <a:camera prst="orthographicFront"/>
              <a:lightRig rig="threePt" dir="t"/>
            </a:scene3d>
            <a:sp3d prstMaterial="metal">
              <a:bevelT/>
              <a:bevelB/>
            </a:sp3d>
          </c:spPr>
          <c:dPt>
            <c:idx val="0"/>
            <c:bubble3D val="0"/>
            <c:spPr>
              <a:solidFill>
                <a:schemeClr val="accent4"/>
              </a:solidFill>
              <a:effectLst/>
              <a:scene3d>
                <a:camera prst="orthographicFront"/>
                <a:lightRig rig="threePt" dir="t"/>
              </a:scene3d>
              <a:sp3d prstMaterial="metal">
                <a:bevelT/>
                <a:bevelB/>
              </a:sp3d>
            </c:spPr>
          </c:dPt>
          <c:dPt>
            <c:idx val="1"/>
            <c:bubble3D val="0"/>
            <c:spPr>
              <a:solidFill>
                <a:schemeClr val="accent4"/>
              </a:solidFill>
              <a:effectLst/>
              <a:scene3d>
                <a:camera prst="orthographicFront"/>
                <a:lightRig rig="threePt" dir="t"/>
              </a:scene3d>
              <a:sp3d prstMaterial="metal">
                <a:bevelT/>
                <a:bevelB/>
              </a:sp3d>
            </c:spPr>
          </c:dPt>
          <c:dPt>
            <c:idx val="2"/>
            <c:bubble3D val="0"/>
            <c:spPr>
              <a:solidFill>
                <a:schemeClr val="accent4"/>
              </a:solidFill>
              <a:effectLst/>
              <a:scene3d>
                <a:camera prst="orthographicFront"/>
                <a:lightRig rig="threePt" dir="t"/>
              </a:scene3d>
              <a:sp3d prstMaterial="metal">
                <a:bevelT/>
                <a:bevelB/>
              </a:sp3d>
            </c:spPr>
          </c:dPt>
          <c:dPt>
            <c:idx val="3"/>
            <c:bubble3D val="0"/>
            <c:spPr>
              <a:solidFill>
                <a:schemeClr val="accent4"/>
              </a:solidFill>
              <a:effectLst/>
              <a:scene3d>
                <a:camera prst="orthographicFront"/>
                <a:lightRig rig="threePt" dir="t"/>
              </a:scene3d>
              <a:sp3d prstMaterial="metal">
                <a:bevelT/>
                <a:bevelB/>
              </a:sp3d>
            </c:spPr>
          </c:dPt>
          <c:cat>
            <c:strRef>
              <c:f>Hoja1!$A$2:$A$5</c:f>
              <c:strCache>
                <c:ptCount val="4"/>
                <c:pt idx="0">
                  <c:v>MOTION</c:v>
                </c:pt>
                <c:pt idx="1">
                  <c:v>VIDEO</c:v>
                </c:pt>
                <c:pt idx="2">
                  <c:v>GRAPHIC</c:v>
                </c:pt>
                <c:pt idx="3">
                  <c:v>WEB</c:v>
                </c:pt>
              </c:strCache>
            </c:strRef>
          </c:cat>
          <c:val>
            <c:numRef>
              <c:f>Hoja1!$B$2:$B$5</c:f>
              <c:numCache>
                <c:formatCode>General</c:formatCode>
                <c:ptCount val="4"/>
                <c:pt idx="0">
                  <c:v>8.200000000000001</c:v>
                </c:pt>
                <c:pt idx="1">
                  <c:v>3.2</c:v>
                </c:pt>
                <c:pt idx="2">
                  <c:v>1.4</c:v>
                </c:pt>
                <c:pt idx="3">
                  <c:v>1.2</c:v>
                </c:pt>
              </c:numCache>
            </c:numRef>
          </c:val>
        </c:ser>
        <c:dLbls>
          <c:showLegendKey val="0"/>
          <c:showVal val="0"/>
          <c:showCatName val="0"/>
          <c:showSerName val="0"/>
          <c:showPercent val="0"/>
          <c:showBubbleSize val="0"/>
          <c:showLeaderLines val="1"/>
        </c:dLbls>
      </c:pie3DChart>
    </c:plotArea>
    <c:legend>
      <c:legendPos val="b"/>
      <c:layout/>
      <c:overlay val="0"/>
      <c:spPr>
        <a:noFill/>
        <a:effectLst/>
      </c:spPr>
      <c:txPr>
        <a:bodyPr/>
        <a:lstStyle/>
        <a:p>
          <a:pPr>
            <a:defRPr sz="1200" b="0" i="0" baseline="0">
              <a:solidFill>
                <a:srgbClr val="333333"/>
              </a:solidFill>
              <a:latin typeface="Calibri" pitchFamily="34" charset="0"/>
            </a:defRPr>
          </a:pPr>
          <a:endParaRPr lang="de-DE"/>
        </a:p>
      </c:txPr>
    </c:legend>
    <c:plotVisOnly val="1"/>
    <c:dispBlanksAs val="gap"/>
    <c:showDLblsOverMax val="0"/>
  </c:chart>
  <c:spPr>
    <a:scene3d>
      <a:camera prst="orthographicFront"/>
      <a:lightRig rig="threePt" dir="t"/>
    </a:scene3d>
    <a:sp3d prstMaterial="softEdge"/>
  </c:spPr>
  <c:txPr>
    <a:bodyPr/>
    <a:lstStyle/>
    <a:p>
      <a:pPr>
        <a:defRPr sz="1800"/>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view3D>
      <c:rotX val="40"/>
      <c:rotY val="100"/>
      <c:depthPercent val="50"/>
      <c:rAngAx val="1"/>
    </c:view3D>
    <c:floor>
      <c:thickness val="0"/>
      <c:spPr>
        <a:ln w="3175">
          <a:solidFill>
            <a:schemeClr val="bg1">
              <a:lumMod val="65000"/>
            </a:schemeClr>
          </a:solidFill>
        </a:ln>
      </c:spPr>
    </c:floor>
    <c:sideWall>
      <c:thickness val="0"/>
    </c:sideWall>
    <c:backWall>
      <c:thickness val="0"/>
    </c:backWall>
    <c:plotArea>
      <c:layout>
        <c:manualLayout>
          <c:layoutTarget val="inner"/>
          <c:xMode val="edge"/>
          <c:yMode val="edge"/>
          <c:x val="0.0596753023768709"/>
          <c:y val="0.0272009746588694"/>
          <c:w val="0.940324697623129"/>
          <c:h val="0.846058590249058"/>
        </c:manualLayout>
      </c:layout>
      <c:bar3DChart>
        <c:barDir val="col"/>
        <c:grouping val="clustered"/>
        <c:varyColors val="0"/>
        <c:ser>
          <c:idx val="0"/>
          <c:order val="0"/>
          <c:tx>
            <c:strRef>
              <c:f>Hoja1!$B$1</c:f>
              <c:strCache>
                <c:ptCount val="1"/>
                <c:pt idx="0">
                  <c:v>WEB</c:v>
                </c:pt>
              </c:strCache>
            </c:strRef>
          </c:tx>
          <c:spPr>
            <a:solidFill>
              <a:schemeClr val="accent4"/>
            </a:solidFill>
            <a:scene3d>
              <a:camera prst="orthographicFront"/>
              <a:lightRig rig="threePt" dir="t"/>
            </a:scene3d>
            <a:sp3d prstMaterial="dkEdge">
              <a:bevelT w="6350" h="25400"/>
            </a:sp3d>
          </c:spPr>
          <c:invertIfNegative val="0"/>
          <c:cat>
            <c:numRef>
              <c:f>Hoja1!$A$2:$A$5</c:f>
              <c:numCache>
                <c:formatCode>General</c:formatCode>
                <c:ptCount val="4"/>
                <c:pt idx="0">
                  <c:v>2010.0</c:v>
                </c:pt>
                <c:pt idx="1">
                  <c:v>2011.0</c:v>
                </c:pt>
                <c:pt idx="2">
                  <c:v>2012.0</c:v>
                </c:pt>
                <c:pt idx="3">
                  <c:v>2013.0</c:v>
                </c:pt>
              </c:numCache>
            </c:numRef>
          </c:cat>
          <c:val>
            <c:numRef>
              <c:f>Hoja1!$B$2:$B$5</c:f>
              <c:numCache>
                <c:formatCode>General</c:formatCode>
                <c:ptCount val="4"/>
                <c:pt idx="0">
                  <c:v>4.3</c:v>
                </c:pt>
                <c:pt idx="1">
                  <c:v>2.5</c:v>
                </c:pt>
                <c:pt idx="2">
                  <c:v>3.5</c:v>
                </c:pt>
                <c:pt idx="3">
                  <c:v>4.5</c:v>
                </c:pt>
              </c:numCache>
            </c:numRef>
          </c:val>
        </c:ser>
        <c:ser>
          <c:idx val="1"/>
          <c:order val="1"/>
          <c:tx>
            <c:strRef>
              <c:f>Hoja1!$C$1</c:f>
              <c:strCache>
                <c:ptCount val="1"/>
                <c:pt idx="0">
                  <c:v>GRAPHIC</c:v>
                </c:pt>
              </c:strCache>
            </c:strRef>
          </c:tx>
          <c:spPr>
            <a:solidFill>
              <a:schemeClr val="accent1"/>
            </a:solidFill>
            <a:scene3d>
              <a:camera prst="orthographicFront"/>
              <a:lightRig rig="threePt" dir="t"/>
            </a:scene3d>
            <a:sp3d prstMaterial="dkEdge">
              <a:bevelT w="6350" h="25400"/>
              <a:bevelB w="0" h="0"/>
            </a:sp3d>
          </c:spPr>
          <c:invertIfNegative val="0"/>
          <c:dPt>
            <c:idx val="1"/>
            <c:invertIfNegative val="0"/>
            <c:bubble3D val="0"/>
          </c:dPt>
          <c:cat>
            <c:numRef>
              <c:f>Hoja1!$A$2:$A$5</c:f>
              <c:numCache>
                <c:formatCode>General</c:formatCode>
                <c:ptCount val="4"/>
                <c:pt idx="0">
                  <c:v>2010.0</c:v>
                </c:pt>
                <c:pt idx="1">
                  <c:v>2011.0</c:v>
                </c:pt>
                <c:pt idx="2">
                  <c:v>2012.0</c:v>
                </c:pt>
                <c:pt idx="3">
                  <c:v>2013.0</c:v>
                </c:pt>
              </c:numCache>
            </c:numRef>
          </c:cat>
          <c:val>
            <c:numRef>
              <c:f>Hoja1!$C$2:$C$5</c:f>
              <c:numCache>
                <c:formatCode>General</c:formatCode>
                <c:ptCount val="4"/>
                <c:pt idx="0">
                  <c:v>2.4</c:v>
                </c:pt>
                <c:pt idx="1">
                  <c:v>4.4</c:v>
                </c:pt>
                <c:pt idx="2">
                  <c:v>1.8</c:v>
                </c:pt>
                <c:pt idx="3">
                  <c:v>2.8</c:v>
                </c:pt>
              </c:numCache>
            </c:numRef>
          </c:val>
        </c:ser>
        <c:ser>
          <c:idx val="2"/>
          <c:order val="2"/>
          <c:tx>
            <c:strRef>
              <c:f>Hoja1!$D$1</c:f>
              <c:strCache>
                <c:ptCount val="1"/>
                <c:pt idx="0">
                  <c:v>SEO</c:v>
                </c:pt>
              </c:strCache>
            </c:strRef>
          </c:tx>
          <c:spPr>
            <a:solidFill>
              <a:schemeClr val="accent3"/>
            </a:solidFill>
            <a:scene3d>
              <a:camera prst="orthographicFront"/>
              <a:lightRig rig="threePt" dir="t"/>
            </a:scene3d>
            <a:sp3d prstMaterial="dkEdge">
              <a:bevelT w="6350" h="25400"/>
            </a:sp3d>
          </c:spPr>
          <c:invertIfNegative val="0"/>
          <c:cat>
            <c:numRef>
              <c:f>Hoja1!$A$2:$A$5</c:f>
              <c:numCache>
                <c:formatCode>General</c:formatCode>
                <c:ptCount val="4"/>
                <c:pt idx="0">
                  <c:v>2010.0</c:v>
                </c:pt>
                <c:pt idx="1">
                  <c:v>2011.0</c:v>
                </c:pt>
                <c:pt idx="2">
                  <c:v>2012.0</c:v>
                </c:pt>
                <c:pt idx="3">
                  <c:v>2013.0</c:v>
                </c:pt>
              </c:numCache>
            </c:numRef>
          </c:cat>
          <c:val>
            <c:numRef>
              <c:f>Hoja1!$D$2:$D$5</c:f>
              <c:numCache>
                <c:formatCode>General</c:formatCode>
                <c:ptCount val="4"/>
                <c:pt idx="0">
                  <c:v>2.0</c:v>
                </c:pt>
                <c:pt idx="1">
                  <c:v>2.0</c:v>
                </c:pt>
                <c:pt idx="2">
                  <c:v>3.0</c:v>
                </c:pt>
                <c:pt idx="3">
                  <c:v>5.0</c:v>
                </c:pt>
              </c:numCache>
            </c:numRef>
          </c:val>
        </c:ser>
        <c:dLbls>
          <c:showLegendKey val="0"/>
          <c:showVal val="0"/>
          <c:showCatName val="0"/>
          <c:showSerName val="0"/>
          <c:showPercent val="0"/>
          <c:showBubbleSize val="0"/>
        </c:dLbls>
        <c:gapWidth val="75"/>
        <c:shape val="box"/>
        <c:axId val="589366344"/>
        <c:axId val="589369464"/>
        <c:axId val="0"/>
      </c:bar3DChart>
      <c:catAx>
        <c:axId val="589366344"/>
        <c:scaling>
          <c:orientation val="minMax"/>
        </c:scaling>
        <c:delete val="0"/>
        <c:axPos val="b"/>
        <c:numFmt formatCode="General" sourceLinked="1"/>
        <c:majorTickMark val="none"/>
        <c:minorTickMark val="none"/>
        <c:tickLblPos val="nextTo"/>
        <c:txPr>
          <a:bodyPr/>
          <a:lstStyle/>
          <a:p>
            <a:pPr>
              <a:defRPr sz="1200">
                <a:solidFill>
                  <a:srgbClr val="333333"/>
                </a:solidFill>
              </a:defRPr>
            </a:pPr>
            <a:endParaRPr lang="de-DE"/>
          </a:p>
        </c:txPr>
        <c:crossAx val="589369464"/>
        <c:crosses val="autoZero"/>
        <c:auto val="1"/>
        <c:lblAlgn val="ctr"/>
        <c:lblOffset val="100"/>
        <c:noMultiLvlLbl val="0"/>
      </c:catAx>
      <c:valAx>
        <c:axId val="589369464"/>
        <c:scaling>
          <c:orientation val="minMax"/>
        </c:scaling>
        <c:delete val="0"/>
        <c:axPos val="l"/>
        <c:majorGridlines>
          <c:spPr>
            <a:ln w="3175">
              <a:solidFill>
                <a:schemeClr val="bg1">
                  <a:lumMod val="65000"/>
                </a:schemeClr>
              </a:solidFill>
            </a:ln>
          </c:spPr>
        </c:majorGridlines>
        <c:numFmt formatCode="General" sourceLinked="1"/>
        <c:majorTickMark val="none"/>
        <c:minorTickMark val="none"/>
        <c:tickLblPos val="nextTo"/>
        <c:spPr>
          <a:ln w="9525">
            <a:noFill/>
          </a:ln>
        </c:spPr>
        <c:txPr>
          <a:bodyPr/>
          <a:lstStyle/>
          <a:p>
            <a:pPr>
              <a:defRPr sz="1200">
                <a:solidFill>
                  <a:srgbClr val="333333"/>
                </a:solidFill>
              </a:defRPr>
            </a:pPr>
            <a:endParaRPr lang="de-DE"/>
          </a:p>
        </c:txPr>
        <c:crossAx val="589366344"/>
        <c:crosses val="autoZero"/>
        <c:crossBetween val="between"/>
      </c:valAx>
    </c:plotArea>
    <c:legend>
      <c:legendPos val="b"/>
      <c:layout>
        <c:manualLayout>
          <c:xMode val="edge"/>
          <c:yMode val="edge"/>
          <c:x val="0.302926426217556"/>
          <c:y val="0.934491889819482"/>
          <c:w val="0.38399365699146"/>
          <c:h val="0.0655081101805181"/>
        </c:manualLayout>
      </c:layout>
      <c:overlay val="0"/>
      <c:txPr>
        <a:bodyPr/>
        <a:lstStyle/>
        <a:p>
          <a:pPr>
            <a:defRPr sz="1200">
              <a:solidFill>
                <a:srgbClr val="333333"/>
              </a:solidFill>
            </a:defRPr>
          </a:pPr>
          <a:endParaRPr lang="de-DE"/>
        </a:p>
      </c:txPr>
    </c:legend>
    <c:plotVisOnly val="1"/>
    <c:dispBlanksAs val="gap"/>
    <c:showDLblsOverMax val="0"/>
  </c:chart>
  <c:spPr>
    <a:noFill/>
    <a:effectLst/>
  </c:spPr>
  <c:txPr>
    <a:bodyPr/>
    <a:lstStyle/>
    <a:p>
      <a:pPr>
        <a:defRPr sz="1800"/>
      </a:pPr>
      <a:endParaRPr lang="de-DE"/>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2CD4B6-C193-FB4A-8ED0-44615A179916}" type="datetimeFigureOut">
              <a:rPr lang="de-DE" smtClean="0"/>
              <a:t>8/17/12</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6AF36A-F5C3-4140-9FD1-2F823F9E49C4}" type="slidenum">
              <a:rPr lang="de-DE" smtClean="0"/>
              <a:t>‹Nr.›</a:t>
            </a:fld>
            <a:endParaRPr lang="de-DE"/>
          </a:p>
        </p:txBody>
      </p:sp>
    </p:spTree>
    <p:extLst>
      <p:ext uri="{BB962C8B-B14F-4D97-AF65-F5344CB8AC3E}">
        <p14:creationId xmlns:p14="http://schemas.microsoft.com/office/powerpoint/2010/main" val="3372587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ABB7C6-C39E-4546-A5DE-B893D62E3659}" type="datetimeFigureOut">
              <a:rPr lang="en-US" smtClean="0"/>
              <a:t>8/17/12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23816A-A41B-44AA-9E02-C7D03FF559E4}" type="slidenum">
              <a:rPr lang="en-US" smtClean="0"/>
              <a:t>‹Nr.›</a:t>
            </a:fld>
            <a:endParaRPr lang="en-US"/>
          </a:p>
        </p:txBody>
      </p:sp>
    </p:spTree>
    <p:extLst>
      <p:ext uri="{BB962C8B-B14F-4D97-AF65-F5344CB8AC3E}">
        <p14:creationId xmlns:p14="http://schemas.microsoft.com/office/powerpoint/2010/main" val="2395759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5"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5"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5"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5"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6" Type="http://schemas.openxmlformats.org/officeDocument/2006/relationships/image" Target="../media/image4.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5.png"/><Relationship Id="rId5"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5"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5"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5"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5"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5"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5"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5"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5"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ellcom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2816"/>
            <a:ext cx="7772400" cy="2418183"/>
          </a:xfrm>
        </p:spPr>
        <p:txBody>
          <a:bodyPr>
            <a:spAutoFit/>
          </a:bodyPr>
          <a:lstStyle>
            <a:lvl1pPr algn="l">
              <a:defRPr sz="7100"/>
            </a:lvl1pPr>
          </a:lstStyle>
          <a:p>
            <a:r>
              <a:rPr lang="en-US" dirty="0" smtClean="0"/>
              <a:t>Click to edit Master title style</a:t>
            </a:r>
            <a:endParaRPr lang="en-US" dirty="0"/>
          </a:p>
        </p:txBody>
      </p:sp>
      <p:sp>
        <p:nvSpPr>
          <p:cNvPr id="3" name="Subtitle 2"/>
          <p:cNvSpPr>
            <a:spLocks noGrp="1"/>
          </p:cNvSpPr>
          <p:nvPr>
            <p:ph type="subTitle" idx="1"/>
          </p:nvPr>
        </p:nvSpPr>
        <p:spPr>
          <a:xfrm>
            <a:off x="755576" y="4366800"/>
            <a:ext cx="6400800" cy="436444"/>
          </a:xfrm>
        </p:spPr>
        <p:txBody>
          <a:bodyPr>
            <a:spAutoFit/>
          </a:bodyPr>
          <a:lstStyle>
            <a:lvl1pPr marL="0" indent="0" algn="l">
              <a:lnSpc>
                <a:spcPts val="1300"/>
              </a:lnSpc>
              <a:buNone/>
              <a:defRPr sz="1500" b="0" spc="-30" baseline="0">
                <a:solidFill>
                  <a:srgbClr val="4B4B4B"/>
                </a:solidFill>
                <a:latin typeface="PT Sans"/>
                <a:cs typeface="PT San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a:t>
            </a:r>
          </a:p>
          <a:p>
            <a:r>
              <a:rPr lang="en-US" dirty="0" smtClean="0"/>
              <a:t>subtitle style</a:t>
            </a:r>
            <a:endParaRPr lang="en-US" dirty="0"/>
          </a:p>
        </p:txBody>
      </p:sp>
      <p:pic>
        <p:nvPicPr>
          <p:cNvPr id="4" name="Picture 3">
            <a:hlinkClick r:id="" action="ppaction://hlinkshowjump?jump=nextslide"/>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spTree>
    <p:extLst>
      <p:ext uri="{BB962C8B-B14F-4D97-AF65-F5344CB8AC3E}">
        <p14:creationId xmlns:p14="http://schemas.microsoft.com/office/powerpoint/2010/main" val="3535705642"/>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12000" y="836712"/>
            <a:ext cx="7920000" cy="1659001"/>
          </a:xfrm>
        </p:spPr>
        <p:txBody>
          <a:bodyPr/>
          <a:lstStyle>
            <a:lvl1pPr>
              <a:defRPr sz="6600"/>
            </a:lvl1pPr>
          </a:lstStyle>
          <a:p>
            <a:r>
              <a:rPr lang="en-US" dirty="0" smtClean="0"/>
              <a:t>Click to edit Master </a:t>
            </a:r>
            <a:r>
              <a:rPr lang="en-US" dirty="0" smtClean="0"/>
              <a:t>title</a:t>
            </a:r>
            <a:endParaRPr lang="en-US" dirty="0"/>
          </a:p>
        </p:txBody>
      </p:sp>
      <p:sp>
        <p:nvSpPr>
          <p:cNvPr id="13"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9</a:t>
            </a:r>
            <a:endParaRPr lang="en-US"/>
          </a:p>
        </p:txBody>
      </p:sp>
      <p:sp>
        <p:nvSpPr>
          <p:cNvPr id="8" name="Text Placeholder 9"/>
          <p:cNvSpPr>
            <a:spLocks noGrp="1"/>
          </p:cNvSpPr>
          <p:nvPr>
            <p:ph type="body" sz="quarter" idx="10"/>
          </p:nvPr>
        </p:nvSpPr>
        <p:spPr>
          <a:xfrm>
            <a:off x="648000" y="2620800"/>
            <a:ext cx="7884440" cy="284693"/>
          </a:xfrm>
        </p:spPr>
        <p:txBody>
          <a:bodyPr wrap="square">
            <a:spAutoFit/>
          </a:bodyPr>
          <a:lstStyle>
            <a:lvl1pPr>
              <a:lnSpc>
                <a:spcPts val="1500"/>
              </a:lnSpc>
              <a:defRPr/>
            </a:lvl1pPr>
          </a:lstStyle>
          <a:p>
            <a:pPr lvl="0"/>
            <a:r>
              <a:rPr lang="en-US" dirty="0" smtClean="0"/>
              <a:t>Click to edit Master text styles</a:t>
            </a:r>
          </a:p>
        </p:txBody>
      </p:sp>
      <p:sp>
        <p:nvSpPr>
          <p:cNvPr id="14" name="Text Placeholder 13"/>
          <p:cNvSpPr>
            <a:spLocks noGrp="1"/>
          </p:cNvSpPr>
          <p:nvPr>
            <p:ph type="body" sz="quarter" idx="12"/>
          </p:nvPr>
        </p:nvSpPr>
        <p:spPr>
          <a:xfrm>
            <a:off x="651600" y="2962800"/>
            <a:ext cx="7833600" cy="2842464"/>
          </a:xfrm>
        </p:spPr>
        <p:txBody>
          <a:bodyPr wrap="square" numCol="2" spcCol="540000">
            <a:noAutofit/>
          </a:bodyPr>
          <a:lstStyle>
            <a:lvl1pPr algn="l">
              <a:lnSpc>
                <a:spcPts val="1500"/>
              </a:lnSpc>
              <a:spcBef>
                <a:spcPts val="0"/>
              </a:spcBef>
              <a:defRPr sz="1300" cap="none" spc="-20" baseline="0">
                <a:solidFill>
                  <a:srgbClr val="333333"/>
                </a:solidFill>
              </a:defRPr>
            </a:lvl1pPr>
          </a:lstStyle>
          <a:p>
            <a:pPr lvl="0"/>
            <a:r>
              <a:rPr lang="en-US" dirty="0" smtClean="0"/>
              <a:t>Click to edit Master text styles</a:t>
            </a:r>
          </a:p>
        </p:txBody>
      </p:sp>
      <p:pic>
        <p:nvPicPr>
          <p:cNvPr id="15" name="Picture 14">
            <a:hlinkClick r:id="" action="ppaction://hlinkshowjump?jump=nextslide"/>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6" name="Picture 15">
            <a:hlinkClick r:id="" action="ppaction://hlinkshowjump?jump=previousslide"/>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1200" y="6357600"/>
            <a:ext cx="97528" cy="109719"/>
          </a:xfrm>
          <a:prstGeom prst="rect">
            <a:avLst/>
          </a:prstGeom>
        </p:spPr>
      </p:pic>
      <p:sp>
        <p:nvSpPr>
          <p:cNvPr id="17"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pic>
        <p:nvPicPr>
          <p:cNvPr id="18" name="Bild 17" descr="logo.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5576" y="6348560"/>
            <a:ext cx="1761744" cy="176784"/>
          </a:xfrm>
          <a:prstGeom prst="rect">
            <a:avLst/>
          </a:prstGeom>
        </p:spPr>
      </p:pic>
      <p:pic>
        <p:nvPicPr>
          <p:cNvPr id="19" name="Pictur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61164" y="6138731"/>
            <a:ext cx="8021673" cy="146292"/>
          </a:xfrm>
          <a:prstGeom prst="rect">
            <a:avLst/>
          </a:prstGeom>
        </p:spPr>
      </p:pic>
    </p:spTree>
    <p:extLst>
      <p:ext uri="{BB962C8B-B14F-4D97-AF65-F5344CB8AC3E}">
        <p14:creationId xmlns:p14="http://schemas.microsoft.com/office/powerpoint/2010/main" val="44297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12000" y="836712"/>
            <a:ext cx="7920000" cy="1659001"/>
          </a:xfrm>
        </p:spPr>
        <p:txBody>
          <a:bodyPr/>
          <a:lstStyle>
            <a:lvl1pPr>
              <a:defRPr sz="6600"/>
            </a:lvl1pPr>
          </a:lstStyle>
          <a:p>
            <a:r>
              <a:rPr lang="en-US" dirty="0" smtClean="0"/>
              <a:t>Click to edit Master </a:t>
            </a:r>
            <a:r>
              <a:rPr lang="en-US" dirty="0" smtClean="0"/>
              <a:t>title</a:t>
            </a:r>
            <a:endParaRPr lang="en-US" dirty="0"/>
          </a:p>
        </p:txBody>
      </p:sp>
      <p:sp>
        <p:nvSpPr>
          <p:cNvPr id="8" name="Text Placeholder 9"/>
          <p:cNvSpPr>
            <a:spLocks noGrp="1"/>
          </p:cNvSpPr>
          <p:nvPr>
            <p:ph type="body" sz="quarter" idx="10"/>
          </p:nvPr>
        </p:nvSpPr>
        <p:spPr>
          <a:xfrm>
            <a:off x="648000" y="2620800"/>
            <a:ext cx="7884440" cy="284693"/>
          </a:xfrm>
        </p:spPr>
        <p:txBody>
          <a:bodyPr wrap="square">
            <a:spAutoFit/>
          </a:bodyPr>
          <a:lstStyle>
            <a:lvl1pPr>
              <a:lnSpc>
                <a:spcPts val="1500"/>
              </a:lnSpc>
              <a:defRPr/>
            </a:lvl1pPr>
          </a:lstStyle>
          <a:p>
            <a:pPr lvl="0"/>
            <a:r>
              <a:rPr lang="en-US" smtClean="0"/>
              <a:t>Click to edit Master text styles</a:t>
            </a:r>
          </a:p>
        </p:txBody>
      </p:sp>
      <p:sp>
        <p:nvSpPr>
          <p:cNvPr id="14"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10</a:t>
            </a:r>
            <a:endParaRPr lang="en-US"/>
          </a:p>
        </p:txBody>
      </p:sp>
      <p:sp>
        <p:nvSpPr>
          <p:cNvPr id="9" name="Text Placeholder 13"/>
          <p:cNvSpPr>
            <a:spLocks noGrp="1"/>
          </p:cNvSpPr>
          <p:nvPr>
            <p:ph type="body" sz="quarter" idx="12"/>
          </p:nvPr>
        </p:nvSpPr>
        <p:spPr>
          <a:xfrm>
            <a:off x="651600" y="2962800"/>
            <a:ext cx="7833600" cy="2842464"/>
          </a:xfrm>
        </p:spPr>
        <p:txBody>
          <a:bodyPr wrap="square" numCol="3" spcCol="468000">
            <a:noAutofit/>
          </a:bodyPr>
          <a:lstStyle>
            <a:lvl1pPr algn="l">
              <a:lnSpc>
                <a:spcPts val="1500"/>
              </a:lnSpc>
              <a:spcBef>
                <a:spcPts val="0"/>
              </a:spcBef>
              <a:defRPr sz="1300" cap="none" spc="-20" baseline="0">
                <a:solidFill>
                  <a:srgbClr val="333333"/>
                </a:solidFill>
              </a:defRPr>
            </a:lvl1pPr>
          </a:lstStyle>
          <a:p>
            <a:pPr lvl="0"/>
            <a:r>
              <a:rPr lang="en-US" smtClean="0"/>
              <a:t>Click to edit Master text styles</a:t>
            </a:r>
          </a:p>
        </p:txBody>
      </p:sp>
      <p:pic>
        <p:nvPicPr>
          <p:cNvPr id="15" name="Picture 14">
            <a:hlinkClick r:id="" action="ppaction://hlinkshowjump?jump=nextslide"/>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6" name="Picture 15">
            <a:hlinkClick r:id="" action="ppaction://hlinkshowjump?jump=previousslide"/>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1200" y="6357600"/>
            <a:ext cx="97528" cy="109719"/>
          </a:xfrm>
          <a:prstGeom prst="rect">
            <a:avLst/>
          </a:prstGeom>
        </p:spPr>
      </p:pic>
      <p:sp>
        <p:nvSpPr>
          <p:cNvPr id="17"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pic>
        <p:nvPicPr>
          <p:cNvPr id="18" name="Bild 17" descr="logo.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5576" y="6348560"/>
            <a:ext cx="1761744" cy="176784"/>
          </a:xfrm>
          <a:prstGeom prst="rect">
            <a:avLst/>
          </a:prstGeom>
        </p:spPr>
      </p:pic>
      <p:pic>
        <p:nvPicPr>
          <p:cNvPr id="19" name="Pictur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61164" y="6138731"/>
            <a:ext cx="8021673" cy="146292"/>
          </a:xfrm>
          <a:prstGeom prst="rect">
            <a:avLst/>
          </a:prstGeom>
        </p:spPr>
      </p:pic>
    </p:spTree>
    <p:extLst>
      <p:ext uri="{BB962C8B-B14F-4D97-AF65-F5344CB8AC3E}">
        <p14:creationId xmlns:p14="http://schemas.microsoft.com/office/powerpoint/2010/main" val="3855029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umeric List">
    <p:spTree>
      <p:nvGrpSpPr>
        <p:cNvPr id="1" name=""/>
        <p:cNvGrpSpPr/>
        <p:nvPr/>
      </p:nvGrpSpPr>
      <p:grpSpPr>
        <a:xfrm>
          <a:off x="0" y="0"/>
          <a:ext cx="0" cy="0"/>
          <a:chOff x="0" y="0"/>
          <a:chExt cx="0" cy="0"/>
        </a:xfrm>
      </p:grpSpPr>
      <p:sp>
        <p:nvSpPr>
          <p:cNvPr id="3" name="Title 1"/>
          <p:cNvSpPr>
            <a:spLocks noGrp="1"/>
          </p:cNvSpPr>
          <p:nvPr>
            <p:ph type="title"/>
          </p:nvPr>
        </p:nvSpPr>
        <p:spPr>
          <a:xfrm>
            <a:off x="612000" y="836712"/>
            <a:ext cx="7920000" cy="1648742"/>
          </a:xfrm>
        </p:spPr>
        <p:txBody>
          <a:bodyPr/>
          <a:lstStyle>
            <a:lvl1pPr>
              <a:defRPr sz="6600"/>
            </a:lvl1pPr>
          </a:lstStyle>
          <a:p>
            <a:r>
              <a:rPr lang="en-US" smtClean="0"/>
              <a:t>Click to edit Master title style</a:t>
            </a:r>
            <a:endParaRPr lang="en-US"/>
          </a:p>
        </p:txBody>
      </p:sp>
      <p:sp>
        <p:nvSpPr>
          <p:cNvPr id="4" name="Text Placeholder 9"/>
          <p:cNvSpPr>
            <a:spLocks noGrp="1"/>
          </p:cNvSpPr>
          <p:nvPr>
            <p:ph type="body" sz="quarter" idx="10"/>
          </p:nvPr>
        </p:nvSpPr>
        <p:spPr>
          <a:xfrm>
            <a:off x="648000" y="2620800"/>
            <a:ext cx="7884440" cy="284693"/>
          </a:xfrm>
        </p:spPr>
        <p:txBody>
          <a:bodyPr wrap="square">
            <a:spAutoFit/>
          </a:bodyPr>
          <a:lstStyle>
            <a:lvl1pPr>
              <a:lnSpc>
                <a:spcPts val="1500"/>
              </a:lnSpc>
              <a:defRPr/>
            </a:lvl1pPr>
          </a:lstStyle>
          <a:p>
            <a:pPr lvl="0"/>
            <a:r>
              <a:rPr lang="en-US" smtClean="0"/>
              <a:t>Click to edit Master text styles</a:t>
            </a:r>
          </a:p>
        </p:txBody>
      </p:sp>
      <p:sp>
        <p:nvSpPr>
          <p:cNvPr id="9"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11</a:t>
            </a:r>
            <a:endParaRPr lang="en-US"/>
          </a:p>
        </p:txBody>
      </p:sp>
      <p:sp>
        <p:nvSpPr>
          <p:cNvPr id="10" name="Text Placeholder 13"/>
          <p:cNvSpPr>
            <a:spLocks noGrp="1"/>
          </p:cNvSpPr>
          <p:nvPr>
            <p:ph type="body" sz="quarter" idx="12"/>
          </p:nvPr>
        </p:nvSpPr>
        <p:spPr>
          <a:xfrm>
            <a:off x="651600" y="2962800"/>
            <a:ext cx="7833600" cy="2842464"/>
          </a:xfrm>
        </p:spPr>
        <p:txBody>
          <a:bodyPr wrap="square" numCol="2" spcCol="540000">
            <a:noAutofit/>
          </a:bodyPr>
          <a:lstStyle>
            <a:lvl1pPr marL="342900" indent="-342900" algn="l">
              <a:lnSpc>
                <a:spcPts val="1500"/>
              </a:lnSpc>
              <a:spcBef>
                <a:spcPts val="1200"/>
              </a:spcBef>
              <a:buClr>
                <a:srgbClr val="6DC701"/>
              </a:buClr>
              <a:buFont typeface="+mj-lt"/>
              <a:buAutoNum type="arabicPeriod"/>
              <a:defRPr sz="1300" cap="none" spc="-20" baseline="0">
                <a:solidFill>
                  <a:srgbClr val="333333"/>
                </a:solidFill>
              </a:defRPr>
            </a:lvl1pPr>
          </a:lstStyle>
          <a:p>
            <a:pPr lvl="0"/>
            <a:r>
              <a:rPr lang="en-US" smtClean="0"/>
              <a:t>Click to edit Master text styles</a:t>
            </a:r>
          </a:p>
        </p:txBody>
      </p:sp>
      <p:pic>
        <p:nvPicPr>
          <p:cNvPr id="11" name="Picture 10">
            <a:hlinkClick r:id="" action="ppaction://hlinkshowjump?jump=nextslide"/>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2" name="Picture 11">
            <a:hlinkClick r:id="" action="ppaction://hlinkshowjump?jump=previousslide"/>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1200" y="6357600"/>
            <a:ext cx="97528" cy="109719"/>
          </a:xfrm>
          <a:prstGeom prst="rect">
            <a:avLst/>
          </a:prstGeom>
        </p:spPr>
      </p:pic>
      <p:sp>
        <p:nvSpPr>
          <p:cNvPr id="15"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pic>
        <p:nvPicPr>
          <p:cNvPr id="16" name="Bild 15" descr="logo.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5576" y="6348560"/>
            <a:ext cx="1761744" cy="176784"/>
          </a:xfrm>
          <a:prstGeom prst="rect">
            <a:avLst/>
          </a:prstGeom>
        </p:spPr>
      </p:pic>
      <p:pic>
        <p:nvPicPr>
          <p:cNvPr id="17" name="Pictur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61164" y="6138731"/>
            <a:ext cx="8021673" cy="146292"/>
          </a:xfrm>
          <a:prstGeom prst="rect">
            <a:avLst/>
          </a:prstGeom>
        </p:spPr>
      </p:pic>
    </p:spTree>
    <p:extLst>
      <p:ext uri="{BB962C8B-B14F-4D97-AF65-F5344CB8AC3E}">
        <p14:creationId xmlns:p14="http://schemas.microsoft.com/office/powerpoint/2010/main" val="3937292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12000" y="836712"/>
            <a:ext cx="7920000" cy="892125"/>
          </a:xfrm>
        </p:spPr>
        <p:txBody>
          <a:bodyPr/>
          <a:lstStyle>
            <a:lvl1pPr>
              <a:defRPr sz="6600"/>
            </a:lvl1pPr>
          </a:lstStyle>
          <a:p>
            <a:r>
              <a:rPr lang="en-US" dirty="0" smtClean="0"/>
              <a:t>Click to edit </a:t>
            </a:r>
            <a:r>
              <a:rPr lang="en-US" dirty="0" smtClean="0"/>
              <a:t>style</a:t>
            </a:r>
            <a:endParaRPr lang="en-US" dirty="0"/>
          </a:p>
        </p:txBody>
      </p:sp>
      <p:sp>
        <p:nvSpPr>
          <p:cNvPr id="4" name="Text Placeholder 9"/>
          <p:cNvSpPr>
            <a:spLocks noGrp="1"/>
          </p:cNvSpPr>
          <p:nvPr>
            <p:ph type="body" sz="quarter" idx="10"/>
          </p:nvPr>
        </p:nvSpPr>
        <p:spPr>
          <a:xfrm>
            <a:off x="648000" y="1704147"/>
            <a:ext cx="7884440" cy="284693"/>
          </a:xfrm>
        </p:spPr>
        <p:txBody>
          <a:bodyPr wrap="square">
            <a:spAutoFit/>
          </a:bodyPr>
          <a:lstStyle>
            <a:lvl1pPr>
              <a:lnSpc>
                <a:spcPts val="1500"/>
              </a:lnSpc>
              <a:defRPr/>
            </a:lvl1pPr>
          </a:lstStyle>
          <a:p>
            <a:pPr lvl="0"/>
            <a:r>
              <a:rPr lang="en-US" dirty="0" smtClean="0"/>
              <a:t>Click to edit Master text styles</a:t>
            </a:r>
          </a:p>
        </p:txBody>
      </p:sp>
      <p:sp>
        <p:nvSpPr>
          <p:cNvPr id="9"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12</a:t>
            </a:r>
            <a:endParaRPr lang="en-US"/>
          </a:p>
        </p:txBody>
      </p:sp>
      <p:sp>
        <p:nvSpPr>
          <p:cNvPr id="10" name="Text Placeholder 13"/>
          <p:cNvSpPr>
            <a:spLocks noGrp="1"/>
          </p:cNvSpPr>
          <p:nvPr>
            <p:ph type="body" sz="quarter" idx="12"/>
          </p:nvPr>
        </p:nvSpPr>
        <p:spPr>
          <a:xfrm>
            <a:off x="651600" y="2019600"/>
            <a:ext cx="7833600" cy="284693"/>
          </a:xfrm>
        </p:spPr>
        <p:txBody>
          <a:bodyPr wrap="square" numCol="1" spcCol="540000">
            <a:spAutoFit/>
          </a:bodyPr>
          <a:lstStyle>
            <a:lvl1pPr algn="just">
              <a:lnSpc>
                <a:spcPts val="1500"/>
              </a:lnSpc>
              <a:spcBef>
                <a:spcPts val="0"/>
              </a:spcBef>
              <a:defRPr sz="1300" cap="none" spc="-20" baseline="0">
                <a:solidFill>
                  <a:srgbClr val="333333"/>
                </a:solidFill>
              </a:defRPr>
            </a:lvl1pPr>
          </a:lstStyle>
          <a:p>
            <a:pPr lvl="0"/>
            <a:r>
              <a:rPr lang="en-US" dirty="0" smtClean="0"/>
              <a:t>Click to edit Master text styles</a:t>
            </a:r>
          </a:p>
        </p:txBody>
      </p:sp>
      <p:sp>
        <p:nvSpPr>
          <p:cNvPr id="15" name="Text Placeholder 13"/>
          <p:cNvSpPr>
            <a:spLocks noGrp="1"/>
          </p:cNvSpPr>
          <p:nvPr>
            <p:ph type="body" sz="quarter" idx="28"/>
          </p:nvPr>
        </p:nvSpPr>
        <p:spPr>
          <a:xfrm>
            <a:off x="651600" y="3433500"/>
            <a:ext cx="2408232" cy="276999"/>
          </a:xfrm>
        </p:spPr>
        <p:txBody>
          <a:bodyPr wrap="square">
            <a:spAutoFit/>
          </a:bodyPr>
          <a:lstStyle>
            <a:lvl1pPr algn="l">
              <a:lnSpc>
                <a:spcPts val="1400"/>
              </a:lnSpc>
              <a:defRPr sz="1200" cap="none" spc="-10" baseline="0">
                <a:solidFill>
                  <a:srgbClr val="333333"/>
                </a:solidFill>
              </a:defRPr>
            </a:lvl1pPr>
          </a:lstStyle>
          <a:p>
            <a:pPr lvl="0"/>
            <a:r>
              <a:rPr lang="en-US" smtClean="0"/>
              <a:t>Click to edit Master text styles</a:t>
            </a:r>
          </a:p>
        </p:txBody>
      </p:sp>
      <p:sp>
        <p:nvSpPr>
          <p:cNvPr id="16" name="Text Placeholder 13"/>
          <p:cNvSpPr>
            <a:spLocks noGrp="1"/>
          </p:cNvSpPr>
          <p:nvPr>
            <p:ph type="body" sz="quarter" idx="29"/>
          </p:nvPr>
        </p:nvSpPr>
        <p:spPr>
          <a:xfrm>
            <a:off x="651600" y="2880000"/>
            <a:ext cx="2408232" cy="276999"/>
          </a:xfrm>
        </p:spPr>
        <p:txBody>
          <a:bodyPr wrap="square">
            <a:spAutoFit/>
          </a:bodyPr>
          <a:lstStyle>
            <a:lvl1pPr algn="l">
              <a:lnSpc>
                <a:spcPts val="1400"/>
              </a:lnSpc>
              <a:defRPr sz="1200" cap="none" spc="-10" baseline="0">
                <a:solidFill>
                  <a:srgbClr val="333333"/>
                </a:solidFill>
              </a:defRPr>
            </a:lvl1pPr>
          </a:lstStyle>
          <a:p>
            <a:pPr lvl="0"/>
            <a:r>
              <a:rPr lang="en-US" smtClean="0"/>
              <a:t>Click to edit Master text styles</a:t>
            </a:r>
          </a:p>
        </p:txBody>
      </p:sp>
      <p:sp>
        <p:nvSpPr>
          <p:cNvPr id="11" name="Text Placeholder 13"/>
          <p:cNvSpPr>
            <a:spLocks noGrp="1"/>
          </p:cNvSpPr>
          <p:nvPr>
            <p:ph type="body" sz="quarter" idx="17"/>
          </p:nvPr>
        </p:nvSpPr>
        <p:spPr>
          <a:xfrm>
            <a:off x="651600" y="5094000"/>
            <a:ext cx="2408232" cy="276999"/>
          </a:xfrm>
        </p:spPr>
        <p:txBody>
          <a:bodyPr wrap="square">
            <a:spAutoFit/>
          </a:bodyPr>
          <a:lstStyle>
            <a:lvl1pPr algn="l">
              <a:lnSpc>
                <a:spcPts val="1400"/>
              </a:lnSpc>
              <a:defRPr sz="1200" cap="none" spc="-10" baseline="0">
                <a:solidFill>
                  <a:srgbClr val="333333"/>
                </a:solidFill>
              </a:defRPr>
            </a:lvl1pPr>
          </a:lstStyle>
          <a:p>
            <a:pPr lvl="0"/>
            <a:r>
              <a:rPr lang="en-US" smtClean="0"/>
              <a:t>Click to edit Master text styles</a:t>
            </a:r>
          </a:p>
        </p:txBody>
      </p:sp>
      <p:sp>
        <p:nvSpPr>
          <p:cNvPr id="13" name="Text Placeholder 13"/>
          <p:cNvSpPr>
            <a:spLocks noGrp="1"/>
          </p:cNvSpPr>
          <p:nvPr>
            <p:ph type="body" sz="quarter" idx="26"/>
          </p:nvPr>
        </p:nvSpPr>
        <p:spPr>
          <a:xfrm>
            <a:off x="651600" y="4540500"/>
            <a:ext cx="2408232" cy="276999"/>
          </a:xfrm>
        </p:spPr>
        <p:txBody>
          <a:bodyPr wrap="square">
            <a:spAutoFit/>
          </a:bodyPr>
          <a:lstStyle>
            <a:lvl1pPr algn="l">
              <a:lnSpc>
                <a:spcPts val="1400"/>
              </a:lnSpc>
              <a:defRPr sz="1200" cap="none" spc="-10" baseline="0">
                <a:solidFill>
                  <a:srgbClr val="333333"/>
                </a:solidFill>
              </a:defRPr>
            </a:lvl1pPr>
          </a:lstStyle>
          <a:p>
            <a:pPr lvl="0"/>
            <a:r>
              <a:rPr lang="en-US" smtClean="0"/>
              <a:t>Click to edit Master text styles</a:t>
            </a:r>
          </a:p>
        </p:txBody>
      </p:sp>
      <p:sp>
        <p:nvSpPr>
          <p:cNvPr id="14" name="Text Placeholder 13"/>
          <p:cNvSpPr>
            <a:spLocks noGrp="1"/>
          </p:cNvSpPr>
          <p:nvPr>
            <p:ph type="body" sz="quarter" idx="27"/>
          </p:nvPr>
        </p:nvSpPr>
        <p:spPr>
          <a:xfrm>
            <a:off x="651600" y="3987000"/>
            <a:ext cx="2408232" cy="276999"/>
          </a:xfrm>
        </p:spPr>
        <p:txBody>
          <a:bodyPr wrap="square">
            <a:spAutoFit/>
          </a:bodyPr>
          <a:lstStyle>
            <a:lvl1pPr algn="l">
              <a:lnSpc>
                <a:spcPts val="1400"/>
              </a:lnSpc>
              <a:defRPr sz="1200" cap="none" spc="-10" baseline="0">
                <a:solidFill>
                  <a:srgbClr val="333333"/>
                </a:solidFill>
              </a:defRPr>
            </a:lvl1pPr>
          </a:lstStyle>
          <a:p>
            <a:pPr lvl="0"/>
            <a:r>
              <a:rPr lang="en-US" smtClean="0"/>
              <a:t>Click to edit Master text styles</a:t>
            </a:r>
          </a:p>
        </p:txBody>
      </p:sp>
      <p:sp>
        <p:nvSpPr>
          <p:cNvPr id="21" name="Picture Placeholder 6"/>
          <p:cNvSpPr>
            <a:spLocks noGrp="1"/>
          </p:cNvSpPr>
          <p:nvPr>
            <p:ph type="pic" sz="quarter" idx="42" hasCustomPrompt="1"/>
          </p:nvPr>
        </p:nvSpPr>
        <p:spPr>
          <a:xfrm>
            <a:off x="3636000" y="2970000"/>
            <a:ext cx="4744800" cy="2520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pic>
        <p:nvPicPr>
          <p:cNvPr id="17" name="Picture 16">
            <a:hlinkClick r:id="" action="ppaction://hlinkshowjump?jump=nextslide"/>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8" name="Picture 17">
            <a:hlinkClick r:id="" action="ppaction://hlinkshowjump?jump=previousslide"/>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1200" y="6357600"/>
            <a:ext cx="97528" cy="109719"/>
          </a:xfrm>
          <a:prstGeom prst="rect">
            <a:avLst/>
          </a:prstGeom>
        </p:spPr>
      </p:pic>
      <p:sp>
        <p:nvSpPr>
          <p:cNvPr id="22"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pic>
        <p:nvPicPr>
          <p:cNvPr id="23" name="Bild 22" descr="logo.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5576" y="6348560"/>
            <a:ext cx="1761744" cy="176784"/>
          </a:xfrm>
          <a:prstGeom prst="rect">
            <a:avLst/>
          </a:prstGeom>
        </p:spPr>
      </p:pic>
      <p:pic>
        <p:nvPicPr>
          <p:cNvPr id="24" name="Pictur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61164" y="6138731"/>
            <a:ext cx="8021673" cy="146292"/>
          </a:xfrm>
          <a:prstGeom prst="rect">
            <a:avLst/>
          </a:prstGeom>
        </p:spPr>
      </p:pic>
    </p:spTree>
    <p:extLst>
      <p:ext uri="{BB962C8B-B14F-4D97-AF65-F5344CB8AC3E}">
        <p14:creationId xmlns:p14="http://schemas.microsoft.com/office/powerpoint/2010/main" val="6329940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310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anks">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685800" y="2556000"/>
            <a:ext cx="7772400" cy="892125"/>
          </a:xfrm>
        </p:spPr>
        <p:txBody>
          <a:bodyPr>
            <a:spAutoFit/>
          </a:bodyPr>
          <a:lstStyle>
            <a:lvl1pPr algn="ctr">
              <a:defRPr sz="6600"/>
            </a:lvl1pPr>
          </a:lstStyle>
          <a:p>
            <a:r>
              <a:rPr lang="en-US" dirty="0" smtClean="0"/>
              <a:t>Click </a:t>
            </a:r>
            <a:r>
              <a:rPr lang="en-US" dirty="0" smtClean="0"/>
              <a:t>to</a:t>
            </a:r>
            <a:endParaRPr lang="en-US" dirty="0"/>
          </a:p>
        </p:txBody>
      </p:sp>
      <p:sp>
        <p:nvSpPr>
          <p:cNvPr id="9" name="Text Placeholder 9"/>
          <p:cNvSpPr>
            <a:spLocks noGrp="1"/>
          </p:cNvSpPr>
          <p:nvPr>
            <p:ph type="body" sz="quarter" idx="11"/>
          </p:nvPr>
        </p:nvSpPr>
        <p:spPr>
          <a:xfrm>
            <a:off x="685800" y="3403230"/>
            <a:ext cx="7772400" cy="457818"/>
          </a:xfrm>
        </p:spPr>
        <p:txBody>
          <a:bodyPr wrap="square">
            <a:spAutoFit/>
          </a:bodyPr>
          <a:lstStyle>
            <a:lvl1pPr algn="ctr">
              <a:lnSpc>
                <a:spcPts val="2700"/>
              </a:lnSpc>
              <a:defRPr sz="2800" spc="-50" baseline="0">
                <a:latin typeface="PT Sans"/>
                <a:cs typeface="PT Sans"/>
              </a:defRPr>
            </a:lvl1pPr>
          </a:lstStyle>
          <a:p>
            <a:pPr lvl="0"/>
            <a:r>
              <a:rPr lang="en-US" smtClean="0"/>
              <a:t>Click to edit Master text styles</a:t>
            </a:r>
          </a:p>
        </p:txBody>
      </p:sp>
      <p:pic>
        <p:nvPicPr>
          <p:cNvPr id="11" name="Picture 10">
            <a:hlinkClick r:id="" action="ppaction://hlinkshowjump?jump=previousslide"/>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81200" y="6357600"/>
            <a:ext cx="97528" cy="109719"/>
          </a:xfrm>
          <a:prstGeom prst="rect">
            <a:avLst/>
          </a:prstGeom>
        </p:spPr>
      </p:pic>
      <p:pic>
        <p:nvPicPr>
          <p:cNvPr id="6" name="Picture 5">
            <a:hlinkClick r:id="" action="ppaction://hlinkshowjump?jump=endshow"/>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478000" y="6357600"/>
            <a:ext cx="103623" cy="109719"/>
          </a:xfrm>
          <a:prstGeom prst="rect">
            <a:avLst/>
          </a:prstGeom>
        </p:spPr>
      </p:pic>
      <p:pic>
        <p:nvPicPr>
          <p:cNvPr id="2" name="Picture 1">
            <a:hlinkClick r:id="" action="ppaction://hlinkshowjump?jump=firstslide"/>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211311" y="6350400"/>
            <a:ext cx="134101" cy="128005"/>
          </a:xfrm>
          <a:prstGeom prst="rect">
            <a:avLst/>
          </a:prstGeom>
        </p:spPr>
      </p:pic>
      <p:sp>
        <p:nvSpPr>
          <p:cNvPr id="13"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pic>
        <p:nvPicPr>
          <p:cNvPr id="14" name="Bild 13" descr="logo.jp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55576" y="6348560"/>
            <a:ext cx="1761744" cy="176784"/>
          </a:xfrm>
          <a:prstGeom prst="rect">
            <a:avLst/>
          </a:prstGeom>
        </p:spPr>
      </p:pic>
      <p:pic>
        <p:nvPicPr>
          <p:cNvPr id="15" name="Picture 7"/>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61164" y="6138731"/>
            <a:ext cx="8021673" cy="146292"/>
          </a:xfrm>
          <a:prstGeom prst="rect">
            <a:avLst/>
          </a:prstGeom>
        </p:spPr>
      </p:pic>
    </p:spTree>
    <p:extLst>
      <p:ext uri="{BB962C8B-B14F-4D97-AF65-F5344CB8AC3E}">
        <p14:creationId xmlns:p14="http://schemas.microsoft.com/office/powerpoint/2010/main" val="2712910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bout">
    <p:spTree>
      <p:nvGrpSpPr>
        <p:cNvPr id="1" name=""/>
        <p:cNvGrpSpPr/>
        <p:nvPr/>
      </p:nvGrpSpPr>
      <p:grpSpPr>
        <a:xfrm>
          <a:off x="0" y="0"/>
          <a:ext cx="0" cy="0"/>
          <a:chOff x="0" y="0"/>
          <a:chExt cx="0" cy="0"/>
        </a:xfrm>
      </p:grpSpPr>
      <p:sp>
        <p:nvSpPr>
          <p:cNvPr id="2" name="Title 1"/>
          <p:cNvSpPr>
            <a:spLocks noGrp="1"/>
          </p:cNvSpPr>
          <p:nvPr>
            <p:ph type="title"/>
          </p:nvPr>
        </p:nvSpPr>
        <p:spPr>
          <a:xfrm>
            <a:off x="612000" y="836712"/>
            <a:ext cx="7920000" cy="1648742"/>
          </a:xfrm>
        </p:spPr>
        <p:txBody>
          <a:bodyPr/>
          <a:lstStyle>
            <a:lvl1pPr>
              <a:defRPr sz="6600"/>
            </a:lvl1pPr>
          </a:lstStyle>
          <a:p>
            <a:r>
              <a:rPr lang="en-US" dirty="0" smtClean="0"/>
              <a:t>Click to edit Master title style</a:t>
            </a:r>
            <a:endParaRPr lang="en-US" dirty="0"/>
          </a:p>
        </p:txBody>
      </p:sp>
      <p:sp>
        <p:nvSpPr>
          <p:cNvPr id="10" name="Text Placeholder 9"/>
          <p:cNvSpPr>
            <a:spLocks noGrp="1"/>
          </p:cNvSpPr>
          <p:nvPr>
            <p:ph type="body" sz="quarter" idx="10"/>
          </p:nvPr>
        </p:nvSpPr>
        <p:spPr>
          <a:xfrm>
            <a:off x="648000" y="2620800"/>
            <a:ext cx="7885964" cy="284693"/>
          </a:xfrm>
        </p:spPr>
        <p:txBody>
          <a:bodyPr wrap="square">
            <a:spAutoFit/>
          </a:bodyPr>
          <a:lstStyle>
            <a:lvl1pPr>
              <a:lnSpc>
                <a:spcPts val="1500"/>
              </a:lnSpc>
              <a:defRPr/>
            </a:lvl1pPr>
          </a:lstStyle>
          <a:p>
            <a:pPr lvl="0"/>
            <a:r>
              <a:rPr lang="en-US" dirty="0" smtClean="0"/>
              <a:t>Click to edit Master text styles</a:t>
            </a:r>
          </a:p>
        </p:txBody>
      </p:sp>
      <p:sp>
        <p:nvSpPr>
          <p:cNvPr id="14" name="Text Placeholder 13"/>
          <p:cNvSpPr>
            <a:spLocks noGrp="1"/>
          </p:cNvSpPr>
          <p:nvPr>
            <p:ph type="body" sz="quarter" idx="12"/>
          </p:nvPr>
        </p:nvSpPr>
        <p:spPr>
          <a:xfrm>
            <a:off x="651600" y="3000291"/>
            <a:ext cx="3888000" cy="284693"/>
          </a:xfrm>
        </p:spPr>
        <p:txBody>
          <a:bodyPr>
            <a:spAutoFit/>
          </a:bodyPr>
          <a:lstStyle>
            <a:lvl1pPr algn="l">
              <a:lnSpc>
                <a:spcPts val="1500"/>
              </a:lnSpc>
              <a:spcBef>
                <a:spcPts val="0"/>
              </a:spcBef>
              <a:defRPr sz="1300" cap="none" spc="-20" baseline="0">
                <a:solidFill>
                  <a:srgbClr val="333333"/>
                </a:solidFill>
              </a:defRPr>
            </a:lvl1pPr>
          </a:lstStyle>
          <a:p>
            <a:pPr lvl="0"/>
            <a:r>
              <a:rPr lang="en-US" dirty="0" smtClean="0"/>
              <a:t>Click to edit Master text styles</a:t>
            </a:r>
          </a:p>
        </p:txBody>
      </p:sp>
      <p:sp>
        <p:nvSpPr>
          <p:cNvPr id="13" name="Text Placeholder 12"/>
          <p:cNvSpPr>
            <a:spLocks noGrp="1"/>
          </p:cNvSpPr>
          <p:nvPr>
            <p:ph type="body" sz="quarter" idx="1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1</a:t>
            </a:r>
            <a:endParaRPr lang="en-US"/>
          </a:p>
        </p:txBody>
      </p:sp>
      <p:sp>
        <p:nvSpPr>
          <p:cNvPr id="41" name="Text Placeholder 13"/>
          <p:cNvSpPr>
            <a:spLocks noGrp="1"/>
          </p:cNvSpPr>
          <p:nvPr userDrawn="1">
            <p:ph type="body" sz="quarter" idx="14"/>
          </p:nvPr>
        </p:nvSpPr>
        <p:spPr>
          <a:xfrm>
            <a:off x="4755600" y="5050800"/>
            <a:ext cx="3675632" cy="284693"/>
          </a:xfrm>
        </p:spPr>
        <p:txBody>
          <a:bodyPr wrap="square">
            <a:spAutoFit/>
          </a:bodyPr>
          <a:lstStyle>
            <a:lvl1pPr>
              <a:lnSpc>
                <a:spcPts val="1500"/>
              </a:lnSpc>
              <a:defRPr sz="1300" b="1" cap="none" spc="-20" baseline="0">
                <a:solidFill>
                  <a:srgbClr val="333333"/>
                </a:solidFill>
              </a:defRPr>
            </a:lvl1pPr>
          </a:lstStyle>
          <a:p>
            <a:pPr lvl="0"/>
            <a:r>
              <a:rPr lang="en-US" dirty="0" smtClean="0"/>
              <a:t>Click to edit Master text styles</a:t>
            </a:r>
          </a:p>
        </p:txBody>
      </p:sp>
      <p:sp>
        <p:nvSpPr>
          <p:cNvPr id="42" name="Text Placeholder 9"/>
          <p:cNvSpPr>
            <a:spLocks noGrp="1"/>
          </p:cNvSpPr>
          <p:nvPr userDrawn="1">
            <p:ph type="body" sz="quarter" idx="15"/>
          </p:nvPr>
        </p:nvSpPr>
        <p:spPr>
          <a:xfrm>
            <a:off x="4752000" y="5302800"/>
            <a:ext cx="3675600" cy="277426"/>
          </a:xfrm>
        </p:spPr>
        <p:txBody>
          <a:bodyPr wrap="square">
            <a:spAutoFit/>
          </a:bodyPr>
          <a:lstStyle>
            <a:lvl1pPr>
              <a:defRPr cap="none">
                <a:solidFill>
                  <a:schemeClr val="accent4"/>
                </a:solidFill>
              </a:defRPr>
            </a:lvl1pPr>
          </a:lstStyle>
          <a:p>
            <a:pPr lvl="0"/>
            <a:r>
              <a:rPr lang="en-US" dirty="0" smtClean="0"/>
              <a:t>Click to edit Master text styles</a:t>
            </a:r>
          </a:p>
        </p:txBody>
      </p:sp>
      <p:sp>
        <p:nvSpPr>
          <p:cNvPr id="7" name="Picture Placeholder 6"/>
          <p:cNvSpPr>
            <a:spLocks noGrp="1"/>
          </p:cNvSpPr>
          <p:nvPr>
            <p:ph type="pic" sz="quarter" idx="35" hasCustomPrompt="1"/>
          </p:nvPr>
        </p:nvSpPr>
        <p:spPr>
          <a:xfrm>
            <a:off x="4860000" y="3085200"/>
            <a:ext cx="3567600" cy="194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pic>
        <p:nvPicPr>
          <p:cNvPr id="15" name="Picture 14">
            <a:hlinkClick r:id="" action="ppaction://hlinkshowjump?jump=nextslide"/>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4" name="Picture 3">
            <a:hlinkClick r:id="" action="ppaction://hlinkshowjump?jump=previousslide"/>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1200" y="6357600"/>
            <a:ext cx="97528" cy="109719"/>
          </a:xfrm>
          <a:prstGeom prst="rect">
            <a:avLst/>
          </a:prstGeom>
        </p:spPr>
      </p:pic>
      <p:sp>
        <p:nvSpPr>
          <p:cNvPr id="16"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pic>
        <p:nvPicPr>
          <p:cNvPr id="17" name="Bild 16" descr="logo.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5576" y="6348560"/>
            <a:ext cx="1761744" cy="176784"/>
          </a:xfrm>
          <a:prstGeom prst="rect">
            <a:avLst/>
          </a:prstGeom>
        </p:spPr>
      </p:pic>
      <p:pic>
        <p:nvPicPr>
          <p:cNvPr id="18" name="Pictur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61164" y="6138731"/>
            <a:ext cx="8021673" cy="146292"/>
          </a:xfrm>
          <a:prstGeom prst="rect">
            <a:avLst/>
          </a:prstGeom>
        </p:spPr>
      </p:pic>
    </p:spTree>
    <p:extLst>
      <p:ext uri="{BB962C8B-B14F-4D97-AF65-F5344CB8AC3E}">
        <p14:creationId xmlns:p14="http://schemas.microsoft.com/office/powerpoint/2010/main" val="20793713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9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12" name="Title 1"/>
          <p:cNvSpPr>
            <a:spLocks noGrp="1"/>
          </p:cNvSpPr>
          <p:nvPr userDrawn="1">
            <p:ph type="title" hasCustomPrompt="1"/>
          </p:nvPr>
        </p:nvSpPr>
        <p:spPr>
          <a:xfrm>
            <a:off x="612000" y="836712"/>
            <a:ext cx="7920000" cy="892125"/>
          </a:xfrm>
        </p:spPr>
        <p:txBody>
          <a:bodyPr/>
          <a:lstStyle>
            <a:lvl1pPr>
              <a:defRPr sz="6600"/>
            </a:lvl1pPr>
          </a:lstStyle>
          <a:p>
            <a:r>
              <a:rPr lang="en-US" dirty="0" smtClean="0"/>
              <a:t>Click to </a:t>
            </a:r>
            <a:r>
              <a:rPr lang="en-US" dirty="0" smtClean="0"/>
              <a:t>edit</a:t>
            </a:r>
            <a:endParaRPr lang="en-US" dirty="0"/>
          </a:p>
        </p:txBody>
      </p:sp>
      <p:sp>
        <p:nvSpPr>
          <p:cNvPr id="9" name="Text Placeholder 12"/>
          <p:cNvSpPr>
            <a:spLocks noGrp="1"/>
          </p:cNvSpPr>
          <p:nvPr userDrawn="1">
            <p:ph type="body" sz="quarter" idx="13" hasCustomPrompt="1"/>
          </p:nvPr>
        </p:nvSpPr>
        <p:spPr>
          <a:xfrm>
            <a:off x="8107200" y="6285600"/>
            <a:ext cx="349640" cy="259045"/>
          </a:xfrm>
        </p:spPr>
        <p:txBody>
          <a:bodyPr wrap="square" anchor="ctr">
            <a:spAutoFit/>
          </a:bodyPr>
          <a:lstStyle>
            <a:lvl1pPr algn="ctr">
              <a:spcBef>
                <a:spcPts val="0"/>
              </a:spcBef>
              <a:defRPr sz="1000" b="0" spc="-10" baseline="0">
                <a:solidFill>
                  <a:srgbClr val="595959"/>
                </a:solidFill>
                <a:latin typeface="Arial" pitchFamily="34" charset="0"/>
                <a:cs typeface="Arial" pitchFamily="34" charset="0"/>
              </a:defRPr>
            </a:lvl1pPr>
          </a:lstStyle>
          <a:p>
            <a:pPr lvl="0"/>
            <a:r>
              <a:rPr lang="es-ES" smtClean="0"/>
              <a:t>2</a:t>
            </a:r>
            <a:endParaRPr lang="en-US"/>
          </a:p>
        </p:txBody>
      </p:sp>
      <p:sp>
        <p:nvSpPr>
          <p:cNvPr id="16" name="Text Placeholder 9"/>
          <p:cNvSpPr>
            <a:spLocks noGrp="1"/>
          </p:cNvSpPr>
          <p:nvPr userDrawn="1">
            <p:ph type="body" sz="quarter" idx="10"/>
          </p:nvPr>
        </p:nvSpPr>
        <p:spPr>
          <a:xfrm>
            <a:off x="648000" y="1632139"/>
            <a:ext cx="7885964" cy="284693"/>
          </a:xfrm>
        </p:spPr>
        <p:txBody>
          <a:bodyPr wrap="square">
            <a:spAutoFit/>
          </a:bodyPr>
          <a:lstStyle>
            <a:lvl1pPr>
              <a:lnSpc>
                <a:spcPts val="1500"/>
              </a:lnSpc>
              <a:spcBef>
                <a:spcPts val="0"/>
              </a:spcBef>
              <a:defRPr/>
            </a:lvl1pPr>
          </a:lstStyle>
          <a:p>
            <a:pPr lvl="0"/>
            <a:r>
              <a:rPr lang="en-US" dirty="0" smtClean="0"/>
              <a:t>Click to edit Master text styles</a:t>
            </a:r>
          </a:p>
        </p:txBody>
      </p:sp>
      <p:sp>
        <p:nvSpPr>
          <p:cNvPr id="39" name="Text Placeholder 13"/>
          <p:cNvSpPr>
            <a:spLocks noGrp="1"/>
          </p:cNvSpPr>
          <p:nvPr userDrawn="1">
            <p:ph type="body" sz="quarter" idx="12"/>
          </p:nvPr>
        </p:nvSpPr>
        <p:spPr>
          <a:xfrm>
            <a:off x="658800" y="3290400"/>
            <a:ext cx="2617056" cy="276999"/>
          </a:xfrm>
        </p:spPr>
        <p:txBody>
          <a:bodyPr wrap="square">
            <a:spAutoFit/>
          </a:bodyPr>
          <a:lstStyle>
            <a:lvl1pPr algn="l">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46" name="Text Placeholder 13"/>
          <p:cNvSpPr>
            <a:spLocks noGrp="1"/>
          </p:cNvSpPr>
          <p:nvPr>
            <p:ph type="body" sz="quarter" idx="23"/>
          </p:nvPr>
        </p:nvSpPr>
        <p:spPr>
          <a:xfrm>
            <a:off x="658800" y="5270400"/>
            <a:ext cx="2617056" cy="276999"/>
          </a:xfrm>
        </p:spPr>
        <p:txBody>
          <a:bodyPr wrap="square">
            <a:spAutoFit/>
          </a:bodyPr>
          <a:lstStyle>
            <a:lvl1pPr algn="l">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48" name="Text Placeholder 13"/>
          <p:cNvSpPr>
            <a:spLocks noGrp="1"/>
          </p:cNvSpPr>
          <p:nvPr>
            <p:ph type="body" sz="quarter" idx="25"/>
          </p:nvPr>
        </p:nvSpPr>
        <p:spPr>
          <a:xfrm>
            <a:off x="3250800" y="5270400"/>
            <a:ext cx="2617056" cy="276999"/>
          </a:xfrm>
        </p:spPr>
        <p:txBody>
          <a:bodyPr wrap="square">
            <a:spAutoFit/>
          </a:bodyPr>
          <a:lstStyle>
            <a:lvl1pPr algn="l">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50" name="Text Placeholder 13"/>
          <p:cNvSpPr>
            <a:spLocks noGrp="1"/>
          </p:cNvSpPr>
          <p:nvPr>
            <p:ph type="body" sz="quarter" idx="27"/>
          </p:nvPr>
        </p:nvSpPr>
        <p:spPr>
          <a:xfrm>
            <a:off x="5842800" y="5270400"/>
            <a:ext cx="2617056" cy="276999"/>
          </a:xfrm>
        </p:spPr>
        <p:txBody>
          <a:bodyPr wrap="square">
            <a:spAutoFit/>
          </a:bodyPr>
          <a:lstStyle>
            <a:lvl1pPr algn="l">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41" name="Text Placeholder 13"/>
          <p:cNvSpPr>
            <a:spLocks noGrp="1"/>
          </p:cNvSpPr>
          <p:nvPr>
            <p:ph type="body" sz="quarter" idx="19"/>
          </p:nvPr>
        </p:nvSpPr>
        <p:spPr>
          <a:xfrm>
            <a:off x="3251088" y="3290400"/>
            <a:ext cx="2617056" cy="276999"/>
          </a:xfrm>
        </p:spPr>
        <p:txBody>
          <a:bodyPr wrap="square">
            <a:spAutoFit/>
          </a:bodyPr>
          <a:lstStyle>
            <a:lvl1pPr algn="l">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44" name="Text Placeholder 13"/>
          <p:cNvSpPr>
            <a:spLocks noGrp="1"/>
          </p:cNvSpPr>
          <p:nvPr>
            <p:ph type="body" sz="quarter" idx="21"/>
          </p:nvPr>
        </p:nvSpPr>
        <p:spPr>
          <a:xfrm>
            <a:off x="5842800" y="3290400"/>
            <a:ext cx="2617056" cy="276999"/>
          </a:xfrm>
        </p:spPr>
        <p:txBody>
          <a:bodyPr wrap="square">
            <a:spAutoFit/>
          </a:bodyPr>
          <a:lstStyle>
            <a:lvl1pPr algn="l">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57" name="Text Placeholder 9"/>
          <p:cNvSpPr>
            <a:spLocks noGrp="1"/>
          </p:cNvSpPr>
          <p:nvPr>
            <p:ph type="body" sz="quarter" idx="11"/>
          </p:nvPr>
        </p:nvSpPr>
        <p:spPr>
          <a:xfrm>
            <a:off x="755576" y="3133640"/>
            <a:ext cx="2448000" cy="165600"/>
          </a:xfrm>
        </p:spPr>
        <p:style>
          <a:lnRef idx="2">
            <a:schemeClr val="accent4">
              <a:shade val="50000"/>
            </a:schemeClr>
          </a:lnRef>
          <a:fillRef idx="1">
            <a:schemeClr val="accent4"/>
          </a:fillRef>
          <a:effectRef idx="0">
            <a:schemeClr val="accent4"/>
          </a:effectRef>
          <a:fontRef idx="none"/>
        </p:style>
        <p:txBody>
          <a:bodyPr wrap="square" lIns="43200" tIns="0" rIns="43200" bIns="0" anchor="ctr">
            <a:noAutofit/>
          </a:bodyPr>
          <a:lstStyle>
            <a:lvl1pPr>
              <a:spcBef>
                <a:spcPts val="0"/>
              </a:spcBef>
              <a:defRPr sz="1200" b="0" cap="none" spc="-10" baseline="0">
                <a:solidFill>
                  <a:schemeClr val="bg1"/>
                </a:solidFill>
              </a:defRPr>
            </a:lvl1pPr>
          </a:lstStyle>
          <a:p>
            <a:pPr lvl="0"/>
            <a:r>
              <a:rPr lang="en-US" dirty="0" smtClean="0"/>
              <a:t>Click to edit Master text styles</a:t>
            </a:r>
          </a:p>
        </p:txBody>
      </p:sp>
      <p:sp>
        <p:nvSpPr>
          <p:cNvPr id="58" name="Text Placeholder 9"/>
          <p:cNvSpPr>
            <a:spLocks noGrp="1"/>
          </p:cNvSpPr>
          <p:nvPr>
            <p:ph type="body" sz="quarter" idx="35"/>
          </p:nvPr>
        </p:nvSpPr>
        <p:spPr>
          <a:xfrm>
            <a:off x="3349030" y="3133640"/>
            <a:ext cx="2448000" cy="165600"/>
          </a:xfrm>
        </p:spPr>
        <p:style>
          <a:lnRef idx="2">
            <a:schemeClr val="accent4">
              <a:shade val="50000"/>
            </a:schemeClr>
          </a:lnRef>
          <a:fillRef idx="1">
            <a:schemeClr val="accent4"/>
          </a:fillRef>
          <a:effectRef idx="0">
            <a:schemeClr val="accent4"/>
          </a:effectRef>
          <a:fontRef idx="none"/>
        </p:style>
        <p:txBody>
          <a:bodyPr wrap="square" lIns="43200" tIns="0" rIns="43200" bIns="0" anchor="ctr">
            <a:noAutofit/>
          </a:bodyPr>
          <a:lstStyle>
            <a:lvl1pPr>
              <a:spcBef>
                <a:spcPts val="0"/>
              </a:spcBef>
              <a:defRPr sz="1200" b="0" cap="none" spc="-10" baseline="0">
                <a:solidFill>
                  <a:schemeClr val="bg1"/>
                </a:solidFill>
              </a:defRPr>
            </a:lvl1pPr>
          </a:lstStyle>
          <a:p>
            <a:pPr lvl="0"/>
            <a:r>
              <a:rPr lang="en-US" dirty="0" smtClean="0"/>
              <a:t>Click to edit Master text styles</a:t>
            </a:r>
          </a:p>
        </p:txBody>
      </p:sp>
      <p:sp>
        <p:nvSpPr>
          <p:cNvPr id="59" name="Text Placeholder 9"/>
          <p:cNvSpPr>
            <a:spLocks noGrp="1"/>
          </p:cNvSpPr>
          <p:nvPr>
            <p:ph type="body" sz="quarter" idx="36"/>
          </p:nvPr>
        </p:nvSpPr>
        <p:spPr>
          <a:xfrm>
            <a:off x="5940152" y="3133640"/>
            <a:ext cx="2448000" cy="165600"/>
          </a:xfrm>
        </p:spPr>
        <p:style>
          <a:lnRef idx="2">
            <a:schemeClr val="accent4">
              <a:shade val="50000"/>
            </a:schemeClr>
          </a:lnRef>
          <a:fillRef idx="1">
            <a:schemeClr val="accent4"/>
          </a:fillRef>
          <a:effectRef idx="0">
            <a:schemeClr val="accent4"/>
          </a:effectRef>
          <a:fontRef idx="none"/>
        </p:style>
        <p:txBody>
          <a:bodyPr wrap="square" lIns="43200" tIns="0" rIns="43200" bIns="0" anchor="ctr">
            <a:noAutofit/>
          </a:bodyPr>
          <a:lstStyle>
            <a:lvl1pPr>
              <a:spcBef>
                <a:spcPts val="0"/>
              </a:spcBef>
              <a:defRPr sz="1200" b="0" cap="none" spc="-10" baseline="0">
                <a:solidFill>
                  <a:schemeClr val="bg1"/>
                </a:solidFill>
              </a:defRPr>
            </a:lvl1pPr>
          </a:lstStyle>
          <a:p>
            <a:pPr lvl="0"/>
            <a:r>
              <a:rPr lang="en-US" smtClean="0"/>
              <a:t>Click to edit Master text styles</a:t>
            </a:r>
          </a:p>
        </p:txBody>
      </p:sp>
      <p:sp>
        <p:nvSpPr>
          <p:cNvPr id="60" name="Text Placeholder 9"/>
          <p:cNvSpPr>
            <a:spLocks noGrp="1"/>
          </p:cNvSpPr>
          <p:nvPr>
            <p:ph type="body" sz="quarter" idx="37"/>
          </p:nvPr>
        </p:nvSpPr>
        <p:spPr>
          <a:xfrm>
            <a:off x="754410" y="5114401"/>
            <a:ext cx="2449166" cy="165600"/>
          </a:xfrm>
        </p:spPr>
        <p:style>
          <a:lnRef idx="2">
            <a:schemeClr val="accent4">
              <a:shade val="50000"/>
            </a:schemeClr>
          </a:lnRef>
          <a:fillRef idx="1">
            <a:schemeClr val="accent4"/>
          </a:fillRef>
          <a:effectRef idx="0">
            <a:schemeClr val="accent4"/>
          </a:effectRef>
          <a:fontRef idx="none"/>
        </p:style>
        <p:txBody>
          <a:bodyPr wrap="square" lIns="43200" tIns="0" rIns="43200" bIns="0" anchor="ctr">
            <a:noAutofit/>
          </a:bodyPr>
          <a:lstStyle>
            <a:lvl1pPr>
              <a:spcBef>
                <a:spcPts val="0"/>
              </a:spcBef>
              <a:defRPr sz="1200" b="0" cap="none" spc="-10" baseline="0">
                <a:solidFill>
                  <a:schemeClr val="bg1"/>
                </a:solidFill>
              </a:defRPr>
            </a:lvl1pPr>
          </a:lstStyle>
          <a:p>
            <a:pPr lvl="0"/>
            <a:r>
              <a:rPr lang="en-US" smtClean="0"/>
              <a:t>Click to edit Master text styles</a:t>
            </a:r>
          </a:p>
        </p:txBody>
      </p:sp>
      <p:sp>
        <p:nvSpPr>
          <p:cNvPr id="61" name="Text Placeholder 9"/>
          <p:cNvSpPr>
            <a:spLocks noGrp="1"/>
          </p:cNvSpPr>
          <p:nvPr>
            <p:ph type="body" sz="quarter" idx="38"/>
          </p:nvPr>
        </p:nvSpPr>
        <p:spPr>
          <a:xfrm>
            <a:off x="3347864" y="5114401"/>
            <a:ext cx="2448000" cy="165600"/>
          </a:xfrm>
        </p:spPr>
        <p:style>
          <a:lnRef idx="2">
            <a:schemeClr val="accent4">
              <a:shade val="50000"/>
            </a:schemeClr>
          </a:lnRef>
          <a:fillRef idx="1">
            <a:schemeClr val="accent4"/>
          </a:fillRef>
          <a:effectRef idx="0">
            <a:schemeClr val="accent4"/>
          </a:effectRef>
          <a:fontRef idx="none"/>
        </p:style>
        <p:txBody>
          <a:bodyPr wrap="square" lIns="43200" tIns="0" rIns="43200" bIns="0" anchor="ctr">
            <a:noAutofit/>
          </a:bodyPr>
          <a:lstStyle>
            <a:lvl1pPr>
              <a:spcBef>
                <a:spcPts val="0"/>
              </a:spcBef>
              <a:defRPr sz="1200" b="0" cap="none" spc="-10" baseline="0">
                <a:solidFill>
                  <a:schemeClr val="bg1"/>
                </a:solidFill>
              </a:defRPr>
            </a:lvl1pPr>
          </a:lstStyle>
          <a:p>
            <a:pPr lvl="0"/>
            <a:r>
              <a:rPr lang="en-US" smtClean="0"/>
              <a:t>Click to edit Master text styles</a:t>
            </a:r>
          </a:p>
        </p:txBody>
      </p:sp>
      <p:sp>
        <p:nvSpPr>
          <p:cNvPr id="62" name="Text Placeholder 9"/>
          <p:cNvSpPr>
            <a:spLocks noGrp="1"/>
          </p:cNvSpPr>
          <p:nvPr>
            <p:ph type="body" sz="quarter" idx="39"/>
          </p:nvPr>
        </p:nvSpPr>
        <p:spPr>
          <a:xfrm>
            <a:off x="5938986" y="5114401"/>
            <a:ext cx="2448000" cy="165600"/>
          </a:xfrm>
        </p:spPr>
        <p:style>
          <a:lnRef idx="2">
            <a:schemeClr val="accent4">
              <a:shade val="50000"/>
            </a:schemeClr>
          </a:lnRef>
          <a:fillRef idx="1">
            <a:schemeClr val="accent4"/>
          </a:fillRef>
          <a:effectRef idx="0">
            <a:schemeClr val="accent4"/>
          </a:effectRef>
          <a:fontRef idx="none"/>
        </p:style>
        <p:txBody>
          <a:bodyPr wrap="square" lIns="43200" tIns="0" rIns="43200" bIns="0" anchor="ctr">
            <a:noAutofit/>
          </a:bodyPr>
          <a:lstStyle>
            <a:lvl1pPr>
              <a:spcBef>
                <a:spcPts val="0"/>
              </a:spcBef>
              <a:defRPr sz="1200" b="0" cap="none" spc="-10" baseline="0">
                <a:solidFill>
                  <a:schemeClr val="bg1"/>
                </a:solidFill>
              </a:defRPr>
            </a:lvl1pPr>
          </a:lstStyle>
          <a:p>
            <a:pPr lvl="0"/>
            <a:r>
              <a:rPr lang="en-US" smtClean="0"/>
              <a:t>Click to edit Master text styles</a:t>
            </a:r>
          </a:p>
        </p:txBody>
      </p:sp>
      <p:sp>
        <p:nvSpPr>
          <p:cNvPr id="45" name="Picture Placeholder 6"/>
          <p:cNvSpPr>
            <a:spLocks noGrp="1"/>
          </p:cNvSpPr>
          <p:nvPr>
            <p:ph type="pic" sz="quarter" idx="40" hasCustomPrompt="1"/>
          </p:nvPr>
        </p:nvSpPr>
        <p:spPr>
          <a:xfrm>
            <a:off x="756000" y="1990800"/>
            <a:ext cx="2448000" cy="1144800"/>
          </a:xfrm>
          <a:solidFill>
            <a:srgbClr val="333333"/>
          </a:solidFill>
        </p:spPr>
        <p:txBody>
          <a:bodyPr anchor="ctr"/>
          <a:lstStyle>
            <a:lvl1pPr algn="ctr">
              <a:defRPr sz="1400" baseline="0">
                <a:solidFill>
                  <a:schemeClr val="bg1">
                    <a:lumMod val="75000"/>
                  </a:schemeClr>
                </a:solidFill>
              </a:defRPr>
            </a:lvl1pPr>
          </a:lstStyle>
          <a:p>
            <a:r>
              <a:rPr lang="es-ES" dirty="0" err="1" smtClean="0"/>
              <a:t>image</a:t>
            </a:r>
            <a:endParaRPr lang="en-US" dirty="0"/>
          </a:p>
        </p:txBody>
      </p:sp>
      <p:sp>
        <p:nvSpPr>
          <p:cNvPr id="47" name="Picture Placeholder 6"/>
          <p:cNvSpPr>
            <a:spLocks noGrp="1"/>
          </p:cNvSpPr>
          <p:nvPr>
            <p:ph type="pic" sz="quarter" idx="41" hasCustomPrompt="1"/>
          </p:nvPr>
        </p:nvSpPr>
        <p:spPr>
          <a:xfrm>
            <a:off x="3348000" y="199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49" name="Picture Placeholder 6"/>
          <p:cNvSpPr>
            <a:spLocks noGrp="1"/>
          </p:cNvSpPr>
          <p:nvPr>
            <p:ph type="pic" sz="quarter" idx="42" hasCustomPrompt="1"/>
          </p:nvPr>
        </p:nvSpPr>
        <p:spPr>
          <a:xfrm>
            <a:off x="5940000" y="199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51" name="Picture Placeholder 6"/>
          <p:cNvSpPr>
            <a:spLocks noGrp="1"/>
          </p:cNvSpPr>
          <p:nvPr>
            <p:ph type="pic" sz="quarter" idx="43" hasCustomPrompt="1"/>
          </p:nvPr>
        </p:nvSpPr>
        <p:spPr>
          <a:xfrm>
            <a:off x="756000" y="397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63" name="Picture Placeholder 6"/>
          <p:cNvSpPr>
            <a:spLocks noGrp="1"/>
          </p:cNvSpPr>
          <p:nvPr>
            <p:ph type="pic" sz="quarter" idx="44" hasCustomPrompt="1"/>
          </p:nvPr>
        </p:nvSpPr>
        <p:spPr>
          <a:xfrm>
            <a:off x="3348000" y="397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64" name="Picture Placeholder 6"/>
          <p:cNvSpPr>
            <a:spLocks noGrp="1"/>
          </p:cNvSpPr>
          <p:nvPr>
            <p:ph type="pic" sz="quarter" idx="45" hasCustomPrompt="1"/>
          </p:nvPr>
        </p:nvSpPr>
        <p:spPr>
          <a:xfrm>
            <a:off x="5940000" y="397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pic>
        <p:nvPicPr>
          <p:cNvPr id="27" name="Picture 26">
            <a:hlinkClick r:id="" action="ppaction://hlinkshowjump?jump=nextslide"/>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8" name="Picture 27">
            <a:hlinkClick r:id="" action="ppaction://hlinkshowjump?jump=previousslide"/>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1200" y="6357600"/>
            <a:ext cx="97528" cy="109719"/>
          </a:xfrm>
          <a:prstGeom prst="rect">
            <a:avLst/>
          </a:prstGeom>
        </p:spPr>
      </p:pic>
      <p:sp>
        <p:nvSpPr>
          <p:cNvPr id="31" name="Text Placeholder 13"/>
          <p:cNvSpPr>
            <a:spLocks noGrp="1"/>
          </p:cNvSpPr>
          <p:nvPr>
            <p:ph type="body" sz="quarter" idx="4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pic>
        <p:nvPicPr>
          <p:cNvPr id="32" name="Bild 31" descr="logo.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5576" y="6348560"/>
            <a:ext cx="1761744" cy="176784"/>
          </a:xfrm>
          <a:prstGeom prst="rect">
            <a:avLst/>
          </a:prstGeom>
        </p:spPr>
      </p:pic>
      <p:pic>
        <p:nvPicPr>
          <p:cNvPr id="33" name="Pictur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61164" y="6138731"/>
            <a:ext cx="8021673" cy="146292"/>
          </a:xfrm>
          <a:prstGeom prst="rect">
            <a:avLst/>
          </a:prstGeom>
        </p:spPr>
      </p:pic>
    </p:spTree>
    <p:extLst>
      <p:ext uri="{BB962C8B-B14F-4D97-AF65-F5344CB8AC3E}">
        <p14:creationId xmlns:p14="http://schemas.microsoft.com/office/powerpoint/2010/main" val="17213748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20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par>
                                <p:cTn id="8" presetID="10" presetClass="entr" presetSubtype="0" fill="hold" grpId="0" nodeType="withEffect">
                                  <p:stCondLst>
                                    <p:cond delay="170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par>
                                <p:cTn id="11" presetID="10" presetClass="entr" presetSubtype="0" fill="hold" grpId="0" nodeType="withEffect">
                                  <p:stCondLst>
                                    <p:cond delay="2200"/>
                                  </p:stCondLst>
                                  <p:childTnLst>
                                    <p:set>
                                      <p:cBhvr>
                                        <p:cTn id="12" dur="1" fill="hold">
                                          <p:stCondLst>
                                            <p:cond delay="0"/>
                                          </p:stCondLst>
                                        </p:cTn>
                                        <p:tgtEl>
                                          <p:spTgt spid="49"/>
                                        </p:tgtEl>
                                        <p:attrNameLst>
                                          <p:attrName>style.visibility</p:attrName>
                                        </p:attrNameLst>
                                      </p:cBhvr>
                                      <p:to>
                                        <p:strVal val="visible"/>
                                      </p:to>
                                    </p:set>
                                    <p:animEffect transition="in" filter="fade">
                                      <p:cBhvr>
                                        <p:cTn id="13" dur="500"/>
                                        <p:tgtEl>
                                          <p:spTgt spid="49"/>
                                        </p:tgtEl>
                                      </p:cBhvr>
                                    </p:animEffect>
                                  </p:childTnLst>
                                </p:cTn>
                              </p:par>
                              <p:par>
                                <p:cTn id="14" presetID="10" presetClass="entr" presetSubtype="0" fill="hold" grpId="0" nodeType="withEffect">
                                  <p:stCondLst>
                                    <p:cond delay="2700"/>
                                  </p:stCondLst>
                                  <p:childTnLst>
                                    <p:set>
                                      <p:cBhvr>
                                        <p:cTn id="15" dur="1" fill="hold">
                                          <p:stCondLst>
                                            <p:cond delay="0"/>
                                          </p:stCondLst>
                                        </p:cTn>
                                        <p:tgtEl>
                                          <p:spTgt spid="51"/>
                                        </p:tgtEl>
                                        <p:attrNameLst>
                                          <p:attrName>style.visibility</p:attrName>
                                        </p:attrNameLst>
                                      </p:cBhvr>
                                      <p:to>
                                        <p:strVal val="visible"/>
                                      </p:to>
                                    </p:set>
                                    <p:animEffect transition="in" filter="fade">
                                      <p:cBhvr>
                                        <p:cTn id="16" dur="500"/>
                                        <p:tgtEl>
                                          <p:spTgt spid="51"/>
                                        </p:tgtEl>
                                      </p:cBhvr>
                                    </p:animEffect>
                                  </p:childTnLst>
                                </p:cTn>
                              </p:par>
                              <p:par>
                                <p:cTn id="17" presetID="10" presetClass="entr" presetSubtype="0" fill="hold" grpId="0" nodeType="withEffect">
                                  <p:stCondLst>
                                    <p:cond delay="3200"/>
                                  </p:stCondLst>
                                  <p:childTnLst>
                                    <p:set>
                                      <p:cBhvr>
                                        <p:cTn id="18" dur="1" fill="hold">
                                          <p:stCondLst>
                                            <p:cond delay="0"/>
                                          </p:stCondLst>
                                        </p:cTn>
                                        <p:tgtEl>
                                          <p:spTgt spid="63"/>
                                        </p:tgtEl>
                                        <p:attrNameLst>
                                          <p:attrName>style.visibility</p:attrName>
                                        </p:attrNameLst>
                                      </p:cBhvr>
                                      <p:to>
                                        <p:strVal val="visible"/>
                                      </p:to>
                                    </p:set>
                                    <p:animEffect transition="in" filter="fade">
                                      <p:cBhvr>
                                        <p:cTn id="19" dur="500"/>
                                        <p:tgtEl>
                                          <p:spTgt spid="63"/>
                                        </p:tgtEl>
                                      </p:cBhvr>
                                    </p:animEffect>
                                  </p:childTnLst>
                                </p:cTn>
                              </p:par>
                              <p:par>
                                <p:cTn id="20" presetID="10" presetClass="entr" presetSubtype="0" fill="hold" grpId="0" nodeType="withEffect">
                                  <p:stCondLst>
                                    <p:cond delay="370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7" grpId="0" animBg="1"/>
      <p:bldP spid="49" grpId="0" animBg="1"/>
      <p:bldP spid="51" grpId="0" animBg="1"/>
      <p:bldP spid="63" grpId="0" animBg="1"/>
      <p:bldP spid="64"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e Do">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612000" y="836712"/>
            <a:ext cx="7920000" cy="902384"/>
          </a:xfrm>
        </p:spPr>
        <p:txBody>
          <a:bodyPr/>
          <a:lstStyle>
            <a:lvl1pPr>
              <a:defRPr sz="6600"/>
            </a:lvl1pPr>
          </a:lstStyle>
          <a:p>
            <a:r>
              <a:rPr lang="en-US" dirty="0" smtClean="0"/>
              <a:t>Click to </a:t>
            </a:r>
            <a:r>
              <a:rPr lang="en-US" dirty="0" smtClean="0"/>
              <a:t>edit</a:t>
            </a:r>
            <a:endParaRPr lang="en-US" dirty="0"/>
          </a:p>
        </p:txBody>
      </p:sp>
      <p:sp>
        <p:nvSpPr>
          <p:cNvPr id="9" name="Text Placeholder 9"/>
          <p:cNvSpPr>
            <a:spLocks noGrp="1"/>
          </p:cNvSpPr>
          <p:nvPr>
            <p:ph type="body" sz="quarter" idx="10"/>
          </p:nvPr>
        </p:nvSpPr>
        <p:spPr>
          <a:xfrm>
            <a:off x="648000" y="1632139"/>
            <a:ext cx="7884440" cy="284693"/>
          </a:xfrm>
        </p:spPr>
        <p:txBody>
          <a:bodyPr wrap="square">
            <a:spAutoFit/>
          </a:bodyPr>
          <a:lstStyle>
            <a:lvl1pPr>
              <a:lnSpc>
                <a:spcPts val="1500"/>
              </a:lnSpc>
              <a:defRPr/>
            </a:lvl1pPr>
          </a:lstStyle>
          <a:p>
            <a:pPr lvl="0"/>
            <a:r>
              <a:rPr lang="en-US" smtClean="0"/>
              <a:t>Click to edit Master text styles</a:t>
            </a:r>
          </a:p>
        </p:txBody>
      </p:sp>
      <p:sp>
        <p:nvSpPr>
          <p:cNvPr id="7" name="Text Placeholder 9"/>
          <p:cNvSpPr>
            <a:spLocks noGrp="1"/>
          </p:cNvSpPr>
          <p:nvPr>
            <p:ph type="body" sz="quarter" idx="11"/>
          </p:nvPr>
        </p:nvSpPr>
        <p:spPr>
          <a:xfrm>
            <a:off x="709200" y="4154400"/>
            <a:ext cx="2412000" cy="180000"/>
          </a:xfrm>
        </p:spPr>
        <p:style>
          <a:lnRef idx="2">
            <a:schemeClr val="accent4">
              <a:shade val="50000"/>
            </a:schemeClr>
          </a:lnRef>
          <a:fillRef idx="1">
            <a:schemeClr val="accent4"/>
          </a:fillRef>
          <a:effectRef idx="0">
            <a:schemeClr val="accent4"/>
          </a:effectRef>
          <a:fontRef idx="none"/>
        </p:style>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a:t>
            </a:r>
          </a:p>
        </p:txBody>
      </p:sp>
      <p:sp>
        <p:nvSpPr>
          <p:cNvPr id="5" name="Text Placeholder 9"/>
          <p:cNvSpPr>
            <a:spLocks noGrp="1"/>
          </p:cNvSpPr>
          <p:nvPr>
            <p:ph type="body" sz="quarter" idx="12"/>
          </p:nvPr>
        </p:nvSpPr>
        <p:spPr>
          <a:xfrm>
            <a:off x="3367800" y="4154400"/>
            <a:ext cx="2412000" cy="180000"/>
          </a:xfrm>
        </p:spPr>
        <p:style>
          <a:lnRef idx="2">
            <a:schemeClr val="accent4">
              <a:shade val="50000"/>
            </a:schemeClr>
          </a:lnRef>
          <a:fillRef idx="1">
            <a:schemeClr val="accent4"/>
          </a:fillRef>
          <a:effectRef idx="0">
            <a:schemeClr val="accent4"/>
          </a:effectRef>
          <a:fontRef idx="none"/>
        </p:style>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a:t>
            </a:r>
          </a:p>
        </p:txBody>
      </p:sp>
      <p:sp>
        <p:nvSpPr>
          <p:cNvPr id="6" name="Text Placeholder 9"/>
          <p:cNvSpPr>
            <a:spLocks noGrp="1"/>
          </p:cNvSpPr>
          <p:nvPr>
            <p:ph type="body" sz="quarter" idx="13"/>
          </p:nvPr>
        </p:nvSpPr>
        <p:spPr>
          <a:xfrm>
            <a:off x="6026400" y="4154400"/>
            <a:ext cx="2412000" cy="180000"/>
          </a:xfrm>
        </p:spPr>
        <p:style>
          <a:lnRef idx="2">
            <a:schemeClr val="accent4">
              <a:shade val="50000"/>
            </a:schemeClr>
          </a:lnRef>
          <a:fillRef idx="1">
            <a:schemeClr val="accent4"/>
          </a:fillRef>
          <a:effectRef idx="0">
            <a:schemeClr val="accent4"/>
          </a:effectRef>
          <a:fontRef idx="none"/>
        </p:style>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a:t>
            </a:r>
          </a:p>
        </p:txBody>
      </p:sp>
      <p:sp>
        <p:nvSpPr>
          <p:cNvPr id="10" name="Text Placeholder 9"/>
          <p:cNvSpPr>
            <a:spLocks noGrp="1"/>
          </p:cNvSpPr>
          <p:nvPr>
            <p:ph type="body" sz="quarter" idx="14"/>
          </p:nvPr>
        </p:nvSpPr>
        <p:spPr>
          <a:xfrm>
            <a:off x="709200" y="2348880"/>
            <a:ext cx="2412000" cy="180000"/>
          </a:xfrm>
        </p:spPr>
        <p:style>
          <a:lnRef idx="2">
            <a:schemeClr val="accent4">
              <a:shade val="50000"/>
            </a:schemeClr>
          </a:lnRef>
          <a:fillRef idx="1">
            <a:schemeClr val="accent4"/>
          </a:fillRef>
          <a:effectRef idx="0">
            <a:schemeClr val="accent4"/>
          </a:effectRef>
          <a:fontRef idx="none"/>
        </p:style>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a:t>
            </a:r>
          </a:p>
        </p:txBody>
      </p:sp>
      <p:sp>
        <p:nvSpPr>
          <p:cNvPr id="11" name="Text Placeholder 9"/>
          <p:cNvSpPr>
            <a:spLocks noGrp="1"/>
          </p:cNvSpPr>
          <p:nvPr>
            <p:ph type="body" sz="quarter" idx="15"/>
          </p:nvPr>
        </p:nvSpPr>
        <p:spPr>
          <a:xfrm>
            <a:off x="3369600" y="2348880"/>
            <a:ext cx="2412000" cy="180000"/>
          </a:xfrm>
        </p:spPr>
        <p:style>
          <a:lnRef idx="2">
            <a:schemeClr val="accent4">
              <a:shade val="50000"/>
            </a:schemeClr>
          </a:lnRef>
          <a:fillRef idx="1">
            <a:schemeClr val="accent4"/>
          </a:fillRef>
          <a:effectRef idx="0">
            <a:schemeClr val="accent4"/>
          </a:effectRef>
          <a:fontRef idx="none"/>
        </p:style>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a:t>
            </a:r>
          </a:p>
        </p:txBody>
      </p:sp>
      <p:sp>
        <p:nvSpPr>
          <p:cNvPr id="12" name="Text Placeholder 9"/>
          <p:cNvSpPr>
            <a:spLocks noGrp="1"/>
          </p:cNvSpPr>
          <p:nvPr>
            <p:ph type="body" sz="quarter" idx="16"/>
          </p:nvPr>
        </p:nvSpPr>
        <p:spPr>
          <a:xfrm>
            <a:off x="6026400" y="2348880"/>
            <a:ext cx="2412000" cy="180000"/>
          </a:xfrm>
        </p:spPr>
        <p:style>
          <a:lnRef idx="2">
            <a:schemeClr val="accent4">
              <a:shade val="50000"/>
            </a:schemeClr>
          </a:lnRef>
          <a:fillRef idx="1">
            <a:schemeClr val="accent4"/>
          </a:fillRef>
          <a:effectRef idx="0">
            <a:schemeClr val="accent4"/>
          </a:effectRef>
          <a:fontRef idx="none"/>
        </p:style>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a:t>
            </a:r>
          </a:p>
        </p:txBody>
      </p:sp>
      <p:sp>
        <p:nvSpPr>
          <p:cNvPr id="13" name="Text Placeholder 13"/>
          <p:cNvSpPr>
            <a:spLocks noGrp="1"/>
          </p:cNvSpPr>
          <p:nvPr>
            <p:ph type="body" sz="quarter" idx="17"/>
          </p:nvPr>
        </p:nvSpPr>
        <p:spPr>
          <a:xfrm>
            <a:off x="611560" y="4352400"/>
            <a:ext cx="2592000" cy="276999"/>
          </a:xfrm>
        </p:spPr>
        <p:txBody>
          <a:bodyPr wrap="square">
            <a:spAutoFit/>
          </a:bodyPr>
          <a:lstStyle>
            <a:lvl1pPr algn="l">
              <a:lnSpc>
                <a:spcPts val="1400"/>
              </a:lnSpc>
              <a:defRPr sz="1200" cap="none" spc="-10" baseline="0">
                <a:solidFill>
                  <a:srgbClr val="333333"/>
                </a:solidFill>
              </a:defRPr>
            </a:lvl1pPr>
          </a:lstStyle>
          <a:p>
            <a:pPr lvl="0"/>
            <a:r>
              <a:rPr lang="en-US" smtClean="0"/>
              <a:t>Click to edit Master text styles</a:t>
            </a:r>
          </a:p>
        </p:txBody>
      </p:sp>
      <p:sp>
        <p:nvSpPr>
          <p:cNvPr id="14" name="Text Placeholder 13"/>
          <p:cNvSpPr>
            <a:spLocks noGrp="1"/>
          </p:cNvSpPr>
          <p:nvPr>
            <p:ph type="body" sz="quarter" idx="18"/>
          </p:nvPr>
        </p:nvSpPr>
        <p:spPr>
          <a:xfrm>
            <a:off x="3268800" y="4352400"/>
            <a:ext cx="2592000" cy="276999"/>
          </a:xfrm>
        </p:spPr>
        <p:txBody>
          <a:bodyPr wrap="square">
            <a:spAutoFit/>
          </a:bodyPr>
          <a:lstStyle>
            <a:lvl1pPr algn="l">
              <a:lnSpc>
                <a:spcPts val="1400"/>
              </a:lnSpc>
              <a:defRPr sz="1200" cap="none" spc="-10" baseline="0">
                <a:solidFill>
                  <a:srgbClr val="333333"/>
                </a:solidFill>
              </a:defRPr>
            </a:lvl1pPr>
          </a:lstStyle>
          <a:p>
            <a:pPr lvl="0"/>
            <a:r>
              <a:rPr lang="en-US" smtClean="0"/>
              <a:t>Click to edit Master text styles</a:t>
            </a:r>
          </a:p>
        </p:txBody>
      </p:sp>
      <p:sp>
        <p:nvSpPr>
          <p:cNvPr id="15" name="Text Placeholder 13"/>
          <p:cNvSpPr>
            <a:spLocks noGrp="1"/>
          </p:cNvSpPr>
          <p:nvPr>
            <p:ph type="body" sz="quarter" idx="19"/>
          </p:nvPr>
        </p:nvSpPr>
        <p:spPr>
          <a:xfrm>
            <a:off x="5929200" y="4352400"/>
            <a:ext cx="2592000" cy="276999"/>
          </a:xfrm>
        </p:spPr>
        <p:txBody>
          <a:bodyPr wrap="square">
            <a:spAutoFit/>
          </a:bodyPr>
          <a:lstStyle>
            <a:lvl1pPr algn="l">
              <a:lnSpc>
                <a:spcPts val="1400"/>
              </a:lnSpc>
              <a:defRPr sz="1200" cap="none" spc="-10" baseline="0">
                <a:solidFill>
                  <a:srgbClr val="333333"/>
                </a:solidFill>
              </a:defRPr>
            </a:lvl1pPr>
          </a:lstStyle>
          <a:p>
            <a:pPr lvl="0"/>
            <a:r>
              <a:rPr lang="en-US" smtClean="0"/>
              <a:t>Click to edit Master text styles</a:t>
            </a:r>
          </a:p>
        </p:txBody>
      </p:sp>
      <p:sp>
        <p:nvSpPr>
          <p:cNvPr id="16" name="Text Placeholder 13"/>
          <p:cNvSpPr>
            <a:spLocks noGrp="1"/>
          </p:cNvSpPr>
          <p:nvPr>
            <p:ph type="body" sz="quarter" idx="20"/>
          </p:nvPr>
        </p:nvSpPr>
        <p:spPr>
          <a:xfrm>
            <a:off x="611560" y="2548800"/>
            <a:ext cx="2592000" cy="276999"/>
          </a:xfrm>
        </p:spPr>
        <p:txBody>
          <a:bodyPr wrap="square">
            <a:spAutoFit/>
          </a:bodyPr>
          <a:lstStyle>
            <a:lvl1pPr algn="l">
              <a:lnSpc>
                <a:spcPts val="1400"/>
              </a:lnSpc>
              <a:defRPr sz="1200" cap="none" spc="-10" baseline="0">
                <a:solidFill>
                  <a:srgbClr val="333333"/>
                </a:solidFill>
              </a:defRPr>
            </a:lvl1pPr>
          </a:lstStyle>
          <a:p>
            <a:pPr lvl="0"/>
            <a:r>
              <a:rPr lang="en-US" smtClean="0"/>
              <a:t>Click to edit Master text styles</a:t>
            </a:r>
          </a:p>
        </p:txBody>
      </p:sp>
      <p:sp>
        <p:nvSpPr>
          <p:cNvPr id="17" name="Text Placeholder 13"/>
          <p:cNvSpPr>
            <a:spLocks noGrp="1"/>
          </p:cNvSpPr>
          <p:nvPr>
            <p:ph type="body" sz="quarter" idx="21"/>
          </p:nvPr>
        </p:nvSpPr>
        <p:spPr>
          <a:xfrm>
            <a:off x="3268800" y="2548800"/>
            <a:ext cx="2592000" cy="276999"/>
          </a:xfrm>
        </p:spPr>
        <p:txBody>
          <a:bodyPr wrap="square">
            <a:spAutoFit/>
          </a:bodyPr>
          <a:lstStyle>
            <a:lvl1pPr algn="l">
              <a:lnSpc>
                <a:spcPts val="1400"/>
              </a:lnSpc>
              <a:defRPr sz="1200" cap="none" spc="-10" baseline="0">
                <a:solidFill>
                  <a:srgbClr val="333333"/>
                </a:solidFill>
              </a:defRPr>
            </a:lvl1pPr>
          </a:lstStyle>
          <a:p>
            <a:pPr lvl="0"/>
            <a:r>
              <a:rPr lang="en-US" smtClean="0"/>
              <a:t>Click to edit Master text styles</a:t>
            </a:r>
          </a:p>
        </p:txBody>
      </p:sp>
      <p:sp>
        <p:nvSpPr>
          <p:cNvPr id="18" name="Text Placeholder 13"/>
          <p:cNvSpPr>
            <a:spLocks noGrp="1"/>
          </p:cNvSpPr>
          <p:nvPr>
            <p:ph type="body" sz="quarter" idx="22"/>
          </p:nvPr>
        </p:nvSpPr>
        <p:spPr>
          <a:xfrm>
            <a:off x="5929200" y="2548800"/>
            <a:ext cx="2592000" cy="276999"/>
          </a:xfrm>
        </p:spPr>
        <p:txBody>
          <a:bodyPr wrap="square">
            <a:spAutoFit/>
          </a:bodyPr>
          <a:lstStyle>
            <a:lvl1pPr algn="l">
              <a:lnSpc>
                <a:spcPts val="1400"/>
              </a:lnSpc>
              <a:defRPr sz="1200" cap="none" spc="-10" baseline="0">
                <a:solidFill>
                  <a:srgbClr val="333333"/>
                </a:solidFill>
              </a:defRPr>
            </a:lvl1pPr>
          </a:lstStyle>
          <a:p>
            <a:pPr lvl="0"/>
            <a:r>
              <a:rPr lang="en-US" smtClean="0"/>
              <a:t>Click to edit Master text styles</a:t>
            </a:r>
          </a:p>
        </p:txBody>
      </p:sp>
      <p:sp>
        <p:nvSpPr>
          <p:cNvPr id="21"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3</a:t>
            </a:r>
            <a:endParaRPr lang="en-US"/>
          </a:p>
        </p:txBody>
      </p:sp>
      <p:pic>
        <p:nvPicPr>
          <p:cNvPr id="24" name="Picture 23">
            <a:hlinkClick r:id="" action="ppaction://hlinkshowjump?jump=nextslide"/>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5" name="Picture 24">
            <a:hlinkClick r:id="" action="ppaction://hlinkshowjump?jump=previousslide"/>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1200" y="6357600"/>
            <a:ext cx="97528" cy="109719"/>
          </a:xfrm>
          <a:prstGeom prst="rect">
            <a:avLst/>
          </a:prstGeom>
        </p:spPr>
      </p:pic>
      <p:sp>
        <p:nvSpPr>
          <p:cNvPr id="28"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pic>
        <p:nvPicPr>
          <p:cNvPr id="29" name="Bild 28" descr="logo.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5576" y="6348560"/>
            <a:ext cx="1761744" cy="176784"/>
          </a:xfrm>
          <a:prstGeom prst="rect">
            <a:avLst/>
          </a:prstGeom>
        </p:spPr>
      </p:pic>
      <p:pic>
        <p:nvPicPr>
          <p:cNvPr id="30" name="Pictur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61164" y="6138731"/>
            <a:ext cx="8021673" cy="146292"/>
          </a:xfrm>
          <a:prstGeom prst="rect">
            <a:avLst/>
          </a:prstGeom>
        </p:spPr>
      </p:pic>
    </p:spTree>
    <p:extLst>
      <p:ext uri="{BB962C8B-B14F-4D97-AF65-F5344CB8AC3E}">
        <p14:creationId xmlns:p14="http://schemas.microsoft.com/office/powerpoint/2010/main" val="2611479843"/>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ork">
    <p:spTree>
      <p:nvGrpSpPr>
        <p:cNvPr id="1" name=""/>
        <p:cNvGrpSpPr/>
        <p:nvPr/>
      </p:nvGrpSpPr>
      <p:grpSpPr>
        <a:xfrm>
          <a:off x="0" y="0"/>
          <a:ext cx="0" cy="0"/>
          <a:chOff x="0" y="0"/>
          <a:chExt cx="0" cy="0"/>
        </a:xfrm>
      </p:grpSpPr>
      <p:sp>
        <p:nvSpPr>
          <p:cNvPr id="14" name="Title 1"/>
          <p:cNvSpPr>
            <a:spLocks noGrp="1"/>
          </p:cNvSpPr>
          <p:nvPr userDrawn="1">
            <p:ph type="title" hasCustomPrompt="1"/>
          </p:nvPr>
        </p:nvSpPr>
        <p:spPr>
          <a:xfrm>
            <a:off x="612000" y="836712"/>
            <a:ext cx="7920000" cy="902384"/>
          </a:xfrm>
        </p:spPr>
        <p:txBody>
          <a:bodyPr/>
          <a:lstStyle>
            <a:lvl1pPr>
              <a:defRPr sz="6600"/>
            </a:lvl1pPr>
          </a:lstStyle>
          <a:p>
            <a:r>
              <a:rPr lang="en-US" dirty="0" smtClean="0"/>
              <a:t>Click to </a:t>
            </a:r>
            <a:r>
              <a:rPr lang="en-US" dirty="0" smtClean="0"/>
              <a:t>edit</a:t>
            </a:r>
            <a:endParaRPr lang="en-US" dirty="0"/>
          </a:p>
        </p:txBody>
      </p:sp>
      <p:sp>
        <p:nvSpPr>
          <p:cNvPr id="15" name="Text Placeholder 9"/>
          <p:cNvSpPr>
            <a:spLocks noGrp="1"/>
          </p:cNvSpPr>
          <p:nvPr userDrawn="1">
            <p:ph type="body" sz="quarter" idx="10"/>
          </p:nvPr>
        </p:nvSpPr>
        <p:spPr>
          <a:xfrm>
            <a:off x="648000" y="1632139"/>
            <a:ext cx="7884440" cy="284693"/>
          </a:xfrm>
        </p:spPr>
        <p:txBody>
          <a:bodyPr wrap="square">
            <a:spAutoFit/>
          </a:bodyPr>
          <a:lstStyle>
            <a:lvl1pPr>
              <a:lnSpc>
                <a:spcPts val="1500"/>
              </a:lnSpc>
              <a:defRPr/>
            </a:lvl1pPr>
          </a:lstStyle>
          <a:p>
            <a:pPr lvl="0"/>
            <a:r>
              <a:rPr lang="en-US" dirty="0" smtClean="0"/>
              <a:t>Click to edit Master text styles</a:t>
            </a:r>
          </a:p>
        </p:txBody>
      </p:sp>
      <p:sp>
        <p:nvSpPr>
          <p:cNvPr id="20" name="Text Placeholder 12"/>
          <p:cNvSpPr>
            <a:spLocks noGrp="1"/>
          </p:cNvSpPr>
          <p:nvPr userDrawn="1">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4</a:t>
            </a:r>
            <a:endParaRPr lang="en-US"/>
          </a:p>
        </p:txBody>
      </p:sp>
      <p:sp>
        <p:nvSpPr>
          <p:cNvPr id="32" name="Picture Placeholder 6"/>
          <p:cNvSpPr>
            <a:spLocks noGrp="1"/>
          </p:cNvSpPr>
          <p:nvPr>
            <p:ph type="pic" sz="quarter" idx="42" hasCustomPrompt="1"/>
          </p:nvPr>
        </p:nvSpPr>
        <p:spPr>
          <a:xfrm>
            <a:off x="5670000" y="21096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34" name="Picture Placeholder 6"/>
          <p:cNvSpPr>
            <a:spLocks noGrp="1"/>
          </p:cNvSpPr>
          <p:nvPr>
            <p:ph type="pic" sz="quarter" idx="43" hasCustomPrompt="1"/>
          </p:nvPr>
        </p:nvSpPr>
        <p:spPr>
          <a:xfrm>
            <a:off x="3492000" y="21096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35" name="Picture Placeholder 6"/>
          <p:cNvSpPr>
            <a:spLocks noGrp="1"/>
          </p:cNvSpPr>
          <p:nvPr>
            <p:ph type="pic" sz="quarter" idx="44" hasCustomPrompt="1"/>
          </p:nvPr>
        </p:nvSpPr>
        <p:spPr>
          <a:xfrm>
            <a:off x="5670000" y="38952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44" name="Picture Placeholder 6"/>
          <p:cNvSpPr>
            <a:spLocks noGrp="1"/>
          </p:cNvSpPr>
          <p:nvPr>
            <p:ph type="pic" sz="quarter" idx="45" hasCustomPrompt="1"/>
          </p:nvPr>
        </p:nvSpPr>
        <p:spPr>
          <a:xfrm>
            <a:off x="3492000" y="38952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47" name="Picture Placeholder 6"/>
          <p:cNvSpPr>
            <a:spLocks noGrp="1"/>
          </p:cNvSpPr>
          <p:nvPr>
            <p:ph type="pic" sz="quarter" idx="46" hasCustomPrompt="1"/>
          </p:nvPr>
        </p:nvSpPr>
        <p:spPr>
          <a:xfrm>
            <a:off x="1314000" y="38952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3" name="Text Placeholder 2"/>
          <p:cNvSpPr>
            <a:spLocks noGrp="1"/>
          </p:cNvSpPr>
          <p:nvPr>
            <p:ph type="body" sz="quarter" idx="47"/>
          </p:nvPr>
        </p:nvSpPr>
        <p:spPr>
          <a:xfrm>
            <a:off x="1314000" y="2109600"/>
            <a:ext cx="2156400" cy="1764000"/>
          </a:xfrm>
        </p:spPr>
        <p:style>
          <a:lnRef idx="2">
            <a:schemeClr val="accent4">
              <a:shade val="50000"/>
            </a:schemeClr>
          </a:lnRef>
          <a:fillRef idx="1">
            <a:schemeClr val="accent4"/>
          </a:fillRef>
          <a:effectRef idx="0">
            <a:schemeClr val="accent4"/>
          </a:effectRef>
          <a:fontRef idx="none"/>
        </p:style>
        <p:txBody>
          <a:bodyPr lIns="198000" tIns="234000" rIns="198000" bIns="234000">
            <a:noAutofit/>
          </a:bodyPr>
          <a:lstStyle>
            <a:lvl1pPr algn="l">
              <a:lnSpc>
                <a:spcPts val="1400"/>
              </a:lnSpc>
              <a:spcBef>
                <a:spcPts val="600"/>
              </a:spcBef>
              <a:defRPr sz="1200" spc="-10" baseline="0">
                <a:solidFill>
                  <a:schemeClr val="bg1"/>
                </a:solidFill>
              </a:defRPr>
            </a:lvl1pPr>
          </a:lstStyle>
          <a:p>
            <a:pPr lvl="0"/>
            <a:r>
              <a:rPr lang="en-US" dirty="0" smtClean="0"/>
              <a:t>Click to edit Master text styles</a:t>
            </a:r>
          </a:p>
        </p:txBody>
      </p:sp>
      <p:pic>
        <p:nvPicPr>
          <p:cNvPr id="21" name="Picture 20">
            <a:hlinkClick r:id="" action="ppaction://hlinkshowjump?jump=nextslide"/>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2" name="Picture 21">
            <a:hlinkClick r:id="" action="ppaction://hlinkshowjump?jump=previousslide"/>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1200" y="6357600"/>
            <a:ext cx="97528" cy="109719"/>
          </a:xfrm>
          <a:prstGeom prst="rect">
            <a:avLst/>
          </a:prstGeom>
        </p:spPr>
      </p:pic>
      <p:sp>
        <p:nvSpPr>
          <p:cNvPr id="23"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pic>
        <p:nvPicPr>
          <p:cNvPr id="24" name="Bild 23" descr="logo.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5576" y="6348560"/>
            <a:ext cx="1761744" cy="176784"/>
          </a:xfrm>
          <a:prstGeom prst="rect">
            <a:avLst/>
          </a:prstGeom>
        </p:spPr>
      </p:pic>
      <p:pic>
        <p:nvPicPr>
          <p:cNvPr id="25" name="Pictur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61164" y="6138731"/>
            <a:ext cx="8021673" cy="146292"/>
          </a:xfrm>
          <a:prstGeom prst="rect">
            <a:avLst/>
          </a:prstGeom>
        </p:spPr>
      </p:pic>
    </p:spTree>
    <p:extLst>
      <p:ext uri="{BB962C8B-B14F-4D97-AF65-F5344CB8AC3E}">
        <p14:creationId xmlns:p14="http://schemas.microsoft.com/office/powerpoint/2010/main" val="229368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110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120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500"/>
                                        <p:tgtEl>
                                          <p:spTgt spid="47"/>
                                        </p:tgtEl>
                                      </p:cBhvr>
                                    </p:animEffect>
                                  </p:childTnLst>
                                </p:cTn>
                              </p:par>
                              <p:par>
                                <p:cTn id="14" presetID="10" presetClass="entr" presetSubtype="0" fill="hold" grpId="0" nodeType="withEffect">
                                  <p:stCondLst>
                                    <p:cond delay="1300"/>
                                  </p:stCondLst>
                                  <p:childTnLst>
                                    <p:set>
                                      <p:cBhvr>
                                        <p:cTn id="15" dur="1" fill="hold">
                                          <p:stCondLst>
                                            <p:cond delay="0"/>
                                          </p:stCondLst>
                                        </p:cTn>
                                        <p:tgtEl>
                                          <p:spTgt spid="44"/>
                                        </p:tgtEl>
                                        <p:attrNameLst>
                                          <p:attrName>style.visibility</p:attrName>
                                        </p:attrNameLst>
                                      </p:cBhvr>
                                      <p:to>
                                        <p:strVal val="visible"/>
                                      </p:to>
                                    </p:set>
                                    <p:animEffect transition="in" filter="fade">
                                      <p:cBhvr>
                                        <p:cTn id="16" dur="500"/>
                                        <p:tgtEl>
                                          <p:spTgt spid="44"/>
                                        </p:tgtEl>
                                      </p:cBhvr>
                                    </p:animEffect>
                                  </p:childTnLst>
                                </p:cTn>
                              </p:par>
                              <p:par>
                                <p:cTn id="17" presetID="10" presetClass="entr" presetSubtype="0" fill="hold" grpId="0" nodeType="withEffect">
                                  <p:stCondLst>
                                    <p:cond delay="140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35" grpId="0" animBg="1"/>
      <p:bldP spid="44" grpId="0" animBg="1"/>
      <p:bldP spid="47"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mo">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12000" y="836712"/>
            <a:ext cx="7920000" cy="892125"/>
          </a:xfrm>
        </p:spPr>
        <p:txBody>
          <a:bodyPr/>
          <a:lstStyle>
            <a:lvl1pPr>
              <a:defRPr sz="6600"/>
            </a:lvl1pPr>
          </a:lstStyle>
          <a:p>
            <a:r>
              <a:rPr lang="en-US" dirty="0" smtClean="0"/>
              <a:t>Click </a:t>
            </a:r>
            <a:r>
              <a:rPr lang="en-US" dirty="0" smtClean="0"/>
              <a:t>to</a:t>
            </a:r>
            <a:endParaRPr lang="en-US" dirty="0"/>
          </a:p>
        </p:txBody>
      </p:sp>
      <p:sp>
        <p:nvSpPr>
          <p:cNvPr id="7" name="Text Placeholder 9"/>
          <p:cNvSpPr>
            <a:spLocks noGrp="1"/>
          </p:cNvSpPr>
          <p:nvPr>
            <p:ph type="body" sz="quarter" idx="10"/>
          </p:nvPr>
        </p:nvSpPr>
        <p:spPr>
          <a:xfrm>
            <a:off x="648000" y="1632139"/>
            <a:ext cx="7884440" cy="284693"/>
          </a:xfrm>
        </p:spPr>
        <p:txBody>
          <a:bodyPr wrap="square">
            <a:spAutoFit/>
          </a:bodyPr>
          <a:lstStyle>
            <a:lvl1pPr>
              <a:lnSpc>
                <a:spcPts val="1500"/>
              </a:lnSpc>
              <a:defRPr/>
            </a:lvl1pPr>
          </a:lstStyle>
          <a:p>
            <a:pPr lvl="0"/>
            <a:r>
              <a:rPr lang="en-US" smtClean="0"/>
              <a:t>Click to edit Master text styles</a:t>
            </a:r>
          </a:p>
        </p:txBody>
      </p:sp>
      <p:sp>
        <p:nvSpPr>
          <p:cNvPr id="12"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5</a:t>
            </a:r>
            <a:endParaRPr lang="en-US"/>
          </a:p>
        </p:txBody>
      </p:sp>
      <p:sp>
        <p:nvSpPr>
          <p:cNvPr id="16" name="Media Placeholder 3"/>
          <p:cNvSpPr>
            <a:spLocks noGrp="1"/>
          </p:cNvSpPr>
          <p:nvPr>
            <p:ph type="media" sz="quarter" idx="42" hasCustomPrompt="1"/>
          </p:nvPr>
        </p:nvSpPr>
        <p:spPr>
          <a:xfrm>
            <a:off x="5580000" y="2307600"/>
            <a:ext cx="2645720" cy="3070800"/>
          </a:xfrm>
          <a:custGeom>
            <a:avLst/>
            <a:gdLst>
              <a:gd name="connsiteX0" fmla="*/ 0 w 5166000"/>
              <a:gd name="connsiteY0" fmla="*/ 0 h 3070800"/>
              <a:gd name="connsiteX1" fmla="*/ 5166000 w 5166000"/>
              <a:gd name="connsiteY1" fmla="*/ 0 h 3070800"/>
              <a:gd name="connsiteX2" fmla="*/ 5166000 w 5166000"/>
              <a:gd name="connsiteY2" fmla="*/ 3070800 h 3070800"/>
              <a:gd name="connsiteX3" fmla="*/ 0 w 5166000"/>
              <a:gd name="connsiteY3" fmla="*/ 3070800 h 3070800"/>
              <a:gd name="connsiteX4" fmla="*/ 0 w 5166000"/>
              <a:gd name="connsiteY4" fmla="*/ 0 h 3070800"/>
              <a:gd name="connsiteX0" fmla="*/ 0 w 5166000"/>
              <a:gd name="connsiteY0" fmla="*/ 622169 h 3070800"/>
              <a:gd name="connsiteX1" fmla="*/ 5166000 w 5166000"/>
              <a:gd name="connsiteY1" fmla="*/ 0 h 3070800"/>
              <a:gd name="connsiteX2" fmla="*/ 5166000 w 5166000"/>
              <a:gd name="connsiteY2" fmla="*/ 3070800 h 3070800"/>
              <a:gd name="connsiteX3" fmla="*/ 0 w 5166000"/>
              <a:gd name="connsiteY3" fmla="*/ 3070800 h 3070800"/>
              <a:gd name="connsiteX4" fmla="*/ 0 w 5166000"/>
              <a:gd name="connsiteY4" fmla="*/ 622169 h 3070800"/>
              <a:gd name="connsiteX0" fmla="*/ 0 w 5166000"/>
              <a:gd name="connsiteY0" fmla="*/ 400639 h 3070800"/>
              <a:gd name="connsiteX1" fmla="*/ 5166000 w 5166000"/>
              <a:gd name="connsiteY1" fmla="*/ 0 h 3070800"/>
              <a:gd name="connsiteX2" fmla="*/ 5166000 w 5166000"/>
              <a:gd name="connsiteY2" fmla="*/ 3070800 h 3070800"/>
              <a:gd name="connsiteX3" fmla="*/ 0 w 5166000"/>
              <a:gd name="connsiteY3" fmla="*/ 3070800 h 3070800"/>
              <a:gd name="connsiteX4" fmla="*/ 0 w 5166000"/>
              <a:gd name="connsiteY4" fmla="*/ 400639 h 3070800"/>
              <a:gd name="connsiteX0" fmla="*/ 0 w 5166000"/>
              <a:gd name="connsiteY0" fmla="*/ 400639 h 3070800"/>
              <a:gd name="connsiteX1" fmla="*/ 5166000 w 5166000"/>
              <a:gd name="connsiteY1" fmla="*/ 0 h 3070800"/>
              <a:gd name="connsiteX2" fmla="*/ 5166000 w 5166000"/>
              <a:gd name="connsiteY2" fmla="*/ 3070800 h 3070800"/>
              <a:gd name="connsiteX3" fmla="*/ 0 w 5166000"/>
              <a:gd name="connsiteY3" fmla="*/ 2740861 h 3070800"/>
              <a:gd name="connsiteX4" fmla="*/ 0 w 5166000"/>
              <a:gd name="connsiteY4" fmla="*/ 400639 h 3070800"/>
              <a:gd name="connsiteX0" fmla="*/ 0 w 5166000"/>
              <a:gd name="connsiteY0" fmla="*/ 400639 h 3070800"/>
              <a:gd name="connsiteX1" fmla="*/ 5166000 w 5166000"/>
              <a:gd name="connsiteY1" fmla="*/ 0 h 3070800"/>
              <a:gd name="connsiteX2" fmla="*/ 5166000 w 5166000"/>
              <a:gd name="connsiteY2" fmla="*/ 3070800 h 3070800"/>
              <a:gd name="connsiteX3" fmla="*/ 0 w 5166000"/>
              <a:gd name="connsiteY3" fmla="*/ 2665447 h 3070800"/>
              <a:gd name="connsiteX4" fmla="*/ 0 w 5166000"/>
              <a:gd name="connsiteY4" fmla="*/ 400639 h 3070800"/>
              <a:gd name="connsiteX0" fmla="*/ 0 w 5166000"/>
              <a:gd name="connsiteY0" fmla="*/ 213949 h 3070800"/>
              <a:gd name="connsiteX1" fmla="*/ 5166000 w 5166000"/>
              <a:gd name="connsiteY1" fmla="*/ 0 h 3070800"/>
              <a:gd name="connsiteX2" fmla="*/ 5166000 w 5166000"/>
              <a:gd name="connsiteY2" fmla="*/ 3070800 h 3070800"/>
              <a:gd name="connsiteX3" fmla="*/ 0 w 5166000"/>
              <a:gd name="connsiteY3" fmla="*/ 2665447 h 3070800"/>
              <a:gd name="connsiteX4" fmla="*/ 0 w 5166000"/>
              <a:gd name="connsiteY4" fmla="*/ 213949 h 3070800"/>
              <a:gd name="connsiteX0" fmla="*/ 0 w 5166000"/>
              <a:gd name="connsiteY0" fmla="*/ 213949 h 3070800"/>
              <a:gd name="connsiteX1" fmla="*/ 5166000 w 5166000"/>
              <a:gd name="connsiteY1" fmla="*/ 0 h 3070800"/>
              <a:gd name="connsiteX2" fmla="*/ 5166000 w 5166000"/>
              <a:gd name="connsiteY2" fmla="*/ 3070800 h 3070800"/>
              <a:gd name="connsiteX3" fmla="*/ 0 w 5166000"/>
              <a:gd name="connsiteY3" fmla="*/ 2867377 h 3070800"/>
              <a:gd name="connsiteX4" fmla="*/ 0 w 5166000"/>
              <a:gd name="connsiteY4" fmla="*/ 213949 h 3070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66000" h="3070800">
                <a:moveTo>
                  <a:pt x="0" y="213949"/>
                </a:moveTo>
                <a:lnTo>
                  <a:pt x="5166000" y="0"/>
                </a:lnTo>
                <a:lnTo>
                  <a:pt x="5166000" y="3070800"/>
                </a:lnTo>
                <a:lnTo>
                  <a:pt x="0" y="2867377"/>
                </a:lnTo>
                <a:lnTo>
                  <a:pt x="0" y="213949"/>
                </a:lnTo>
                <a:close/>
              </a:path>
            </a:pathLst>
          </a:custGeom>
          <a:solidFill>
            <a:srgbClr val="333333"/>
          </a:solidFill>
          <a:effectLst/>
        </p:spPr>
        <p:txBody>
          <a:bodyPr anchor="ctr"/>
          <a:lstStyle>
            <a:lvl1pPr algn="ctr">
              <a:defRPr sz="1400">
                <a:solidFill>
                  <a:schemeClr val="bg1">
                    <a:lumMod val="75000"/>
                  </a:schemeClr>
                </a:solidFill>
              </a:defRPr>
            </a:lvl1pPr>
          </a:lstStyle>
          <a:p>
            <a:r>
              <a:rPr lang="es-ES" smtClean="0"/>
              <a:t>video</a:t>
            </a:r>
            <a:endParaRPr lang="en-US"/>
          </a:p>
        </p:txBody>
      </p:sp>
      <p:sp>
        <p:nvSpPr>
          <p:cNvPr id="17" name="Media Placeholder 3"/>
          <p:cNvSpPr>
            <a:spLocks noGrp="1"/>
          </p:cNvSpPr>
          <p:nvPr>
            <p:ph type="media" sz="quarter" idx="43" hasCustomPrompt="1"/>
          </p:nvPr>
        </p:nvSpPr>
        <p:spPr>
          <a:xfrm flipH="1">
            <a:off x="918000" y="2307600"/>
            <a:ext cx="2645720" cy="3070800"/>
          </a:xfrm>
          <a:custGeom>
            <a:avLst/>
            <a:gdLst>
              <a:gd name="connsiteX0" fmla="*/ 0 w 5166000"/>
              <a:gd name="connsiteY0" fmla="*/ 0 h 3070800"/>
              <a:gd name="connsiteX1" fmla="*/ 5166000 w 5166000"/>
              <a:gd name="connsiteY1" fmla="*/ 0 h 3070800"/>
              <a:gd name="connsiteX2" fmla="*/ 5166000 w 5166000"/>
              <a:gd name="connsiteY2" fmla="*/ 3070800 h 3070800"/>
              <a:gd name="connsiteX3" fmla="*/ 0 w 5166000"/>
              <a:gd name="connsiteY3" fmla="*/ 3070800 h 3070800"/>
              <a:gd name="connsiteX4" fmla="*/ 0 w 5166000"/>
              <a:gd name="connsiteY4" fmla="*/ 0 h 3070800"/>
              <a:gd name="connsiteX0" fmla="*/ 0 w 5166000"/>
              <a:gd name="connsiteY0" fmla="*/ 622169 h 3070800"/>
              <a:gd name="connsiteX1" fmla="*/ 5166000 w 5166000"/>
              <a:gd name="connsiteY1" fmla="*/ 0 h 3070800"/>
              <a:gd name="connsiteX2" fmla="*/ 5166000 w 5166000"/>
              <a:gd name="connsiteY2" fmla="*/ 3070800 h 3070800"/>
              <a:gd name="connsiteX3" fmla="*/ 0 w 5166000"/>
              <a:gd name="connsiteY3" fmla="*/ 3070800 h 3070800"/>
              <a:gd name="connsiteX4" fmla="*/ 0 w 5166000"/>
              <a:gd name="connsiteY4" fmla="*/ 622169 h 3070800"/>
              <a:gd name="connsiteX0" fmla="*/ 0 w 5166000"/>
              <a:gd name="connsiteY0" fmla="*/ 400639 h 3070800"/>
              <a:gd name="connsiteX1" fmla="*/ 5166000 w 5166000"/>
              <a:gd name="connsiteY1" fmla="*/ 0 h 3070800"/>
              <a:gd name="connsiteX2" fmla="*/ 5166000 w 5166000"/>
              <a:gd name="connsiteY2" fmla="*/ 3070800 h 3070800"/>
              <a:gd name="connsiteX3" fmla="*/ 0 w 5166000"/>
              <a:gd name="connsiteY3" fmla="*/ 3070800 h 3070800"/>
              <a:gd name="connsiteX4" fmla="*/ 0 w 5166000"/>
              <a:gd name="connsiteY4" fmla="*/ 400639 h 3070800"/>
              <a:gd name="connsiteX0" fmla="*/ 0 w 5166000"/>
              <a:gd name="connsiteY0" fmla="*/ 400639 h 3070800"/>
              <a:gd name="connsiteX1" fmla="*/ 5166000 w 5166000"/>
              <a:gd name="connsiteY1" fmla="*/ 0 h 3070800"/>
              <a:gd name="connsiteX2" fmla="*/ 5166000 w 5166000"/>
              <a:gd name="connsiteY2" fmla="*/ 3070800 h 3070800"/>
              <a:gd name="connsiteX3" fmla="*/ 0 w 5166000"/>
              <a:gd name="connsiteY3" fmla="*/ 2740861 h 3070800"/>
              <a:gd name="connsiteX4" fmla="*/ 0 w 5166000"/>
              <a:gd name="connsiteY4" fmla="*/ 400639 h 3070800"/>
              <a:gd name="connsiteX0" fmla="*/ 0 w 5166000"/>
              <a:gd name="connsiteY0" fmla="*/ 400639 h 3070800"/>
              <a:gd name="connsiteX1" fmla="*/ 5166000 w 5166000"/>
              <a:gd name="connsiteY1" fmla="*/ 0 h 3070800"/>
              <a:gd name="connsiteX2" fmla="*/ 5166000 w 5166000"/>
              <a:gd name="connsiteY2" fmla="*/ 3070800 h 3070800"/>
              <a:gd name="connsiteX3" fmla="*/ 0 w 5166000"/>
              <a:gd name="connsiteY3" fmla="*/ 2665447 h 3070800"/>
              <a:gd name="connsiteX4" fmla="*/ 0 w 5166000"/>
              <a:gd name="connsiteY4" fmla="*/ 400639 h 3070800"/>
              <a:gd name="connsiteX0" fmla="*/ 0 w 5166000"/>
              <a:gd name="connsiteY0" fmla="*/ 213949 h 3070800"/>
              <a:gd name="connsiteX1" fmla="*/ 5166000 w 5166000"/>
              <a:gd name="connsiteY1" fmla="*/ 0 h 3070800"/>
              <a:gd name="connsiteX2" fmla="*/ 5166000 w 5166000"/>
              <a:gd name="connsiteY2" fmla="*/ 3070800 h 3070800"/>
              <a:gd name="connsiteX3" fmla="*/ 0 w 5166000"/>
              <a:gd name="connsiteY3" fmla="*/ 2665447 h 3070800"/>
              <a:gd name="connsiteX4" fmla="*/ 0 w 5166000"/>
              <a:gd name="connsiteY4" fmla="*/ 213949 h 3070800"/>
              <a:gd name="connsiteX0" fmla="*/ 0 w 5166000"/>
              <a:gd name="connsiteY0" fmla="*/ 213949 h 3070800"/>
              <a:gd name="connsiteX1" fmla="*/ 5166000 w 5166000"/>
              <a:gd name="connsiteY1" fmla="*/ 0 h 3070800"/>
              <a:gd name="connsiteX2" fmla="*/ 5166000 w 5166000"/>
              <a:gd name="connsiteY2" fmla="*/ 3070800 h 3070800"/>
              <a:gd name="connsiteX3" fmla="*/ 0 w 5166000"/>
              <a:gd name="connsiteY3" fmla="*/ 2867377 h 3070800"/>
              <a:gd name="connsiteX4" fmla="*/ 0 w 5166000"/>
              <a:gd name="connsiteY4" fmla="*/ 213949 h 3070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66000" h="3070800">
                <a:moveTo>
                  <a:pt x="0" y="213949"/>
                </a:moveTo>
                <a:lnTo>
                  <a:pt x="5166000" y="0"/>
                </a:lnTo>
                <a:lnTo>
                  <a:pt x="5166000" y="3070800"/>
                </a:lnTo>
                <a:lnTo>
                  <a:pt x="0" y="2867377"/>
                </a:lnTo>
                <a:lnTo>
                  <a:pt x="0" y="213949"/>
                </a:lnTo>
                <a:close/>
              </a:path>
            </a:pathLst>
          </a:custGeom>
          <a:solidFill>
            <a:srgbClr val="333333"/>
          </a:solidFill>
          <a:effectLst/>
        </p:spPr>
        <p:txBody>
          <a:bodyPr anchor="ctr"/>
          <a:lstStyle>
            <a:lvl1pPr algn="ctr">
              <a:defRPr sz="1400">
                <a:solidFill>
                  <a:schemeClr val="bg1">
                    <a:lumMod val="75000"/>
                  </a:schemeClr>
                </a:solidFill>
              </a:defRPr>
            </a:lvl1pPr>
          </a:lstStyle>
          <a:p>
            <a:r>
              <a:rPr lang="es-ES" smtClean="0"/>
              <a:t>video</a:t>
            </a:r>
            <a:endParaRPr lang="en-US"/>
          </a:p>
        </p:txBody>
      </p:sp>
      <p:sp>
        <p:nvSpPr>
          <p:cNvPr id="4" name="Media Placeholder 3"/>
          <p:cNvSpPr>
            <a:spLocks noGrp="1"/>
          </p:cNvSpPr>
          <p:nvPr userDrawn="1">
            <p:ph type="media" sz="quarter" idx="39" hasCustomPrompt="1"/>
          </p:nvPr>
        </p:nvSpPr>
        <p:spPr>
          <a:xfrm>
            <a:off x="1990800" y="2304000"/>
            <a:ext cx="5166000" cy="2905200"/>
          </a:xfrm>
          <a:solidFill>
            <a:srgbClr val="333333"/>
          </a:solidFill>
          <a:effectLst>
            <a:outerShdw blurRad="292100" dist="25400" dir="5400000" algn="ctr" rotWithShape="0">
              <a:srgbClr val="000000">
                <a:alpha val="40000"/>
              </a:srgbClr>
            </a:outerShdw>
          </a:effectLst>
        </p:spPr>
        <p:txBody>
          <a:bodyPr anchor="ctr"/>
          <a:lstStyle>
            <a:lvl1pPr algn="ctr">
              <a:defRPr sz="1400">
                <a:solidFill>
                  <a:schemeClr val="bg1">
                    <a:lumMod val="75000"/>
                  </a:schemeClr>
                </a:solidFill>
              </a:defRPr>
            </a:lvl1pPr>
          </a:lstStyle>
          <a:p>
            <a:r>
              <a:rPr lang="es-ES" smtClean="0"/>
              <a:t>video</a:t>
            </a:r>
            <a:endParaRPr lang="en-US"/>
          </a:p>
        </p:txBody>
      </p:sp>
      <p:sp>
        <p:nvSpPr>
          <p:cNvPr id="13" name="Text Placeholder 9"/>
          <p:cNvSpPr>
            <a:spLocks noGrp="1"/>
          </p:cNvSpPr>
          <p:nvPr userDrawn="1">
            <p:ph type="body" sz="quarter" idx="37"/>
          </p:nvPr>
        </p:nvSpPr>
        <p:spPr>
          <a:xfrm>
            <a:off x="1989000" y="5207616"/>
            <a:ext cx="5166000" cy="165600"/>
          </a:xfrm>
        </p:spPr>
        <p:style>
          <a:lnRef idx="2">
            <a:schemeClr val="accent4">
              <a:shade val="50000"/>
            </a:schemeClr>
          </a:lnRef>
          <a:fillRef idx="1">
            <a:schemeClr val="accent4"/>
          </a:fillRef>
          <a:effectRef idx="0">
            <a:schemeClr val="accent4"/>
          </a:effectRef>
          <a:fontRef idx="none"/>
        </p:style>
        <p:txBody>
          <a:bodyPr wrap="square" lIns="43200" tIns="0" rIns="43200" bIns="0" anchor="ctr">
            <a:noAutofit/>
          </a:bodyPr>
          <a:lstStyle>
            <a:lvl1pPr>
              <a:defRPr sz="1200" b="0" cap="none" spc="-10" baseline="0">
                <a:solidFill>
                  <a:schemeClr val="bg1"/>
                </a:solidFill>
              </a:defRPr>
            </a:lvl1pPr>
          </a:lstStyle>
          <a:p>
            <a:pPr lvl="0"/>
            <a:r>
              <a:rPr lang="en-US" smtClean="0"/>
              <a:t>Click to edit Master text styles</a:t>
            </a:r>
          </a:p>
        </p:txBody>
      </p:sp>
      <p:pic>
        <p:nvPicPr>
          <p:cNvPr id="14" name="Picture 13">
            <a:hlinkClick r:id="" action="ppaction://hlinkshowjump?jump=nextslide"/>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5" name="Picture 14">
            <a:hlinkClick r:id="" action="ppaction://hlinkshowjump?jump=previousslide"/>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1200" y="6357600"/>
            <a:ext cx="97528" cy="109719"/>
          </a:xfrm>
          <a:prstGeom prst="rect">
            <a:avLst/>
          </a:prstGeom>
        </p:spPr>
      </p:pic>
      <p:sp>
        <p:nvSpPr>
          <p:cNvPr id="20"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pic>
        <p:nvPicPr>
          <p:cNvPr id="21" name="Bild 20" descr="logo.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5576" y="6348560"/>
            <a:ext cx="1761744" cy="176784"/>
          </a:xfrm>
          <a:prstGeom prst="rect">
            <a:avLst/>
          </a:prstGeom>
        </p:spPr>
      </p:pic>
      <p:pic>
        <p:nvPicPr>
          <p:cNvPr id="22" name="Pictur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61164" y="6138731"/>
            <a:ext cx="8021673" cy="146292"/>
          </a:xfrm>
          <a:prstGeom prst="rect">
            <a:avLst/>
          </a:prstGeom>
        </p:spPr>
      </p:pic>
    </p:spTree>
    <p:extLst>
      <p:ext uri="{BB962C8B-B14F-4D97-AF65-F5344CB8AC3E}">
        <p14:creationId xmlns:p14="http://schemas.microsoft.com/office/powerpoint/2010/main" val="16261799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150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150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4" grpId="0" animBg="1"/>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se">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612000" y="836712"/>
            <a:ext cx="7920000" cy="902384"/>
          </a:xfrm>
        </p:spPr>
        <p:txBody>
          <a:bodyPr/>
          <a:lstStyle>
            <a:lvl1pPr>
              <a:defRPr sz="6600"/>
            </a:lvl1pPr>
          </a:lstStyle>
          <a:p>
            <a:r>
              <a:rPr lang="en-US" dirty="0" smtClean="0"/>
              <a:t>Click to </a:t>
            </a:r>
            <a:r>
              <a:rPr lang="en-US" dirty="0" smtClean="0"/>
              <a:t>edit</a:t>
            </a:r>
            <a:endParaRPr lang="en-US" dirty="0"/>
          </a:p>
        </p:txBody>
      </p:sp>
      <p:sp>
        <p:nvSpPr>
          <p:cNvPr id="6" name="Text Placeholder 9"/>
          <p:cNvSpPr>
            <a:spLocks noGrp="1"/>
          </p:cNvSpPr>
          <p:nvPr>
            <p:ph type="body" sz="quarter" idx="10"/>
          </p:nvPr>
        </p:nvSpPr>
        <p:spPr>
          <a:xfrm>
            <a:off x="648000" y="1632139"/>
            <a:ext cx="7884440" cy="284693"/>
          </a:xfrm>
        </p:spPr>
        <p:txBody>
          <a:bodyPr wrap="square">
            <a:spAutoFit/>
          </a:bodyPr>
          <a:lstStyle>
            <a:lvl1pPr>
              <a:lnSpc>
                <a:spcPts val="1500"/>
              </a:lnSpc>
              <a:defRPr/>
            </a:lvl1pPr>
          </a:lstStyle>
          <a:p>
            <a:pPr lvl="0"/>
            <a:r>
              <a:rPr lang="en-US" smtClean="0"/>
              <a:t>Click to edit Master text styles</a:t>
            </a:r>
          </a:p>
        </p:txBody>
      </p:sp>
      <p:sp>
        <p:nvSpPr>
          <p:cNvPr id="9"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6</a:t>
            </a:r>
            <a:endParaRPr lang="en-US"/>
          </a:p>
        </p:txBody>
      </p:sp>
      <p:sp>
        <p:nvSpPr>
          <p:cNvPr id="16" name="Text Placeholder 13"/>
          <p:cNvSpPr>
            <a:spLocks noGrp="1"/>
          </p:cNvSpPr>
          <p:nvPr>
            <p:ph type="body" sz="quarter" idx="17" hasCustomPrompt="1"/>
          </p:nvPr>
        </p:nvSpPr>
        <p:spPr>
          <a:xfrm>
            <a:off x="658800" y="4820400"/>
            <a:ext cx="7826400" cy="984864"/>
          </a:xfrm>
        </p:spPr>
        <p:txBody>
          <a:bodyPr wrap="square" numCol="2" spcCol="360000">
            <a:noAutofit/>
          </a:bodyPr>
          <a:lstStyle>
            <a:lvl1pPr algn="l">
              <a:lnSpc>
                <a:spcPts val="1400"/>
              </a:lnSpc>
              <a:defRPr sz="1200" cap="none" spc="-10" baseline="0">
                <a:solidFill>
                  <a:srgbClr val="333333"/>
                </a:solidFill>
              </a:defRPr>
            </a:lvl1pPr>
          </a:lstStyle>
          <a:p>
            <a:pPr lvl="0"/>
            <a:r>
              <a:rPr lang="en-US" dirty="0" smtClean="0"/>
              <a:t>Click to edit Master text </a:t>
            </a:r>
            <a:r>
              <a:rPr lang="en-US" dirty="0" smtClean="0"/>
              <a:t>styles  </a:t>
            </a:r>
            <a:endParaRPr lang="en-US" dirty="0" smtClean="0"/>
          </a:p>
        </p:txBody>
      </p:sp>
      <p:sp>
        <p:nvSpPr>
          <p:cNvPr id="17" name="Picture Placeholder 6"/>
          <p:cNvSpPr>
            <a:spLocks noGrp="1"/>
          </p:cNvSpPr>
          <p:nvPr userDrawn="1">
            <p:ph type="pic" sz="quarter" idx="42" hasCustomPrompt="1"/>
          </p:nvPr>
        </p:nvSpPr>
        <p:spPr>
          <a:xfrm>
            <a:off x="756000" y="2098800"/>
            <a:ext cx="7632000" cy="248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12" name="Text Placeholder 9"/>
          <p:cNvSpPr>
            <a:spLocks noGrp="1"/>
          </p:cNvSpPr>
          <p:nvPr>
            <p:ph type="body" sz="quarter" idx="11"/>
          </p:nvPr>
        </p:nvSpPr>
        <p:spPr>
          <a:xfrm>
            <a:off x="756000" y="4569596"/>
            <a:ext cx="7632000" cy="203064"/>
          </a:xfrm>
        </p:spPr>
        <p:style>
          <a:lnRef idx="2">
            <a:schemeClr val="accent4">
              <a:shade val="50000"/>
            </a:schemeClr>
          </a:lnRef>
          <a:fillRef idx="1">
            <a:schemeClr val="accent4"/>
          </a:fillRef>
          <a:effectRef idx="0">
            <a:schemeClr val="accent4"/>
          </a:effectRef>
          <a:fontRef idx="none"/>
        </p:style>
        <p:txBody>
          <a:bodyPr wrap="square" lIns="43200" tIns="36000" rIns="43200" bIns="0" anchor="ctr">
            <a:normAutofit/>
          </a:bodyPr>
          <a:lstStyle>
            <a:lvl1pPr>
              <a:defRPr sz="1200" spc="-20" baseline="0">
                <a:solidFill>
                  <a:schemeClr val="bg1"/>
                </a:solidFill>
              </a:defRPr>
            </a:lvl1pPr>
          </a:lstStyle>
          <a:p>
            <a:pPr lvl="0"/>
            <a:r>
              <a:rPr lang="en-US" smtClean="0"/>
              <a:t>Click to edit Master text styles</a:t>
            </a:r>
          </a:p>
        </p:txBody>
      </p:sp>
      <p:pic>
        <p:nvPicPr>
          <p:cNvPr id="13" name="Picture 12">
            <a:hlinkClick r:id="" action="ppaction://hlinkshowjump?jump=nextslide"/>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4" name="Picture 13">
            <a:hlinkClick r:id="" action="ppaction://hlinkshowjump?jump=previousslide"/>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1200" y="6357600"/>
            <a:ext cx="97528" cy="109719"/>
          </a:xfrm>
          <a:prstGeom prst="rect">
            <a:avLst/>
          </a:prstGeom>
        </p:spPr>
      </p:pic>
      <p:sp>
        <p:nvSpPr>
          <p:cNvPr id="19"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pic>
        <p:nvPicPr>
          <p:cNvPr id="20" name="Bild 19" descr="logo.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5576" y="6348560"/>
            <a:ext cx="1761744" cy="176784"/>
          </a:xfrm>
          <a:prstGeom prst="rect">
            <a:avLst/>
          </a:prstGeom>
        </p:spPr>
      </p:pic>
      <p:pic>
        <p:nvPicPr>
          <p:cNvPr id="21" name="Pictur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61164" y="6138731"/>
            <a:ext cx="8021673" cy="146292"/>
          </a:xfrm>
          <a:prstGeom prst="rect">
            <a:avLst/>
          </a:prstGeom>
        </p:spPr>
      </p:pic>
    </p:spTree>
    <p:extLst>
      <p:ext uri="{BB962C8B-B14F-4D97-AF65-F5344CB8AC3E}">
        <p14:creationId xmlns:p14="http://schemas.microsoft.com/office/powerpoint/2010/main" val="32424124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20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000" y="836712"/>
            <a:ext cx="7920000" cy="902384"/>
          </a:xfrm>
        </p:spPr>
        <p:txBody>
          <a:bodyPr/>
          <a:lstStyle>
            <a:lvl1pPr>
              <a:defRPr sz="6600"/>
            </a:lvl1pPr>
          </a:lstStyle>
          <a:p>
            <a:r>
              <a:rPr lang="en-US" dirty="0" smtClean="0"/>
              <a:t>Click </a:t>
            </a:r>
            <a:r>
              <a:rPr lang="en-US" dirty="0" smtClean="0"/>
              <a:t>to</a:t>
            </a:r>
            <a:endParaRPr lang="en-US" dirty="0"/>
          </a:p>
        </p:txBody>
      </p:sp>
      <p:sp>
        <p:nvSpPr>
          <p:cNvPr id="3" name="Text Placeholder 9"/>
          <p:cNvSpPr>
            <a:spLocks noGrp="1"/>
          </p:cNvSpPr>
          <p:nvPr>
            <p:ph type="body" sz="quarter" idx="10"/>
          </p:nvPr>
        </p:nvSpPr>
        <p:spPr>
          <a:xfrm>
            <a:off x="648000" y="1632139"/>
            <a:ext cx="7884440" cy="284693"/>
          </a:xfrm>
        </p:spPr>
        <p:txBody>
          <a:bodyPr wrap="square">
            <a:spAutoFit/>
          </a:bodyPr>
          <a:lstStyle>
            <a:lvl1pPr>
              <a:lnSpc>
                <a:spcPts val="1500"/>
              </a:lnSpc>
              <a:defRPr/>
            </a:lvl1pPr>
          </a:lstStyle>
          <a:p>
            <a:pPr lvl="0"/>
            <a:r>
              <a:rPr lang="en-US" smtClean="0"/>
              <a:t>Click to edit Master text styles</a:t>
            </a:r>
          </a:p>
        </p:txBody>
      </p:sp>
      <p:sp>
        <p:nvSpPr>
          <p:cNvPr id="6"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7</a:t>
            </a:r>
            <a:endParaRPr lang="en-US"/>
          </a:p>
        </p:txBody>
      </p:sp>
      <p:sp>
        <p:nvSpPr>
          <p:cNvPr id="15" name="Text Placeholder 9"/>
          <p:cNvSpPr>
            <a:spLocks noGrp="1"/>
          </p:cNvSpPr>
          <p:nvPr>
            <p:ph type="body" sz="quarter" idx="11"/>
          </p:nvPr>
        </p:nvSpPr>
        <p:spPr>
          <a:xfrm>
            <a:off x="5724128" y="4816800"/>
            <a:ext cx="2761072" cy="261226"/>
          </a:xfrm>
          <a:noFill/>
        </p:spPr>
        <p:txBody>
          <a:bodyPr wrap="square" lIns="90000" tIns="46800" rIns="90000" bIns="46800" anchor="t" anchorCtr="0">
            <a:spAutoFit/>
          </a:bodyPr>
          <a:lstStyle>
            <a:lvl1pPr>
              <a:defRPr sz="1400" spc="-20" baseline="0">
                <a:solidFill>
                  <a:srgbClr val="6DC701"/>
                </a:solidFill>
              </a:defRPr>
            </a:lvl1pPr>
          </a:lstStyle>
          <a:p>
            <a:pPr lvl="0"/>
            <a:r>
              <a:rPr lang="en-US" smtClean="0"/>
              <a:t>Click to edit Master text</a:t>
            </a:r>
          </a:p>
        </p:txBody>
      </p:sp>
      <p:sp>
        <p:nvSpPr>
          <p:cNvPr id="16" name="Text Placeholder 13"/>
          <p:cNvSpPr>
            <a:spLocks noGrp="1"/>
          </p:cNvSpPr>
          <p:nvPr>
            <p:ph type="body" sz="quarter" idx="17"/>
          </p:nvPr>
        </p:nvSpPr>
        <p:spPr>
          <a:xfrm>
            <a:off x="5724000" y="4986000"/>
            <a:ext cx="2761072" cy="276999"/>
          </a:xfrm>
        </p:spPr>
        <p:txBody>
          <a:bodyPr wrap="square">
            <a:spAutoFit/>
          </a:bodyPr>
          <a:lstStyle>
            <a:lvl1pPr algn="l">
              <a:lnSpc>
                <a:spcPts val="1400"/>
              </a:lnSpc>
              <a:defRPr sz="1200" cap="none" spc="-10" baseline="0">
                <a:solidFill>
                  <a:srgbClr val="333333"/>
                </a:solidFill>
              </a:defRPr>
            </a:lvl1pPr>
          </a:lstStyle>
          <a:p>
            <a:pPr lvl="0"/>
            <a:r>
              <a:rPr lang="en-US" smtClean="0"/>
              <a:t>Click to edit Master text styles</a:t>
            </a:r>
          </a:p>
        </p:txBody>
      </p:sp>
      <p:sp>
        <p:nvSpPr>
          <p:cNvPr id="18" name="Text Placeholder 9"/>
          <p:cNvSpPr>
            <a:spLocks noGrp="1"/>
          </p:cNvSpPr>
          <p:nvPr>
            <p:ph type="body" sz="quarter" idx="26"/>
          </p:nvPr>
        </p:nvSpPr>
        <p:spPr>
          <a:xfrm>
            <a:off x="5724256" y="3924000"/>
            <a:ext cx="2761072" cy="261226"/>
          </a:xfrm>
          <a:noFill/>
        </p:spPr>
        <p:txBody>
          <a:bodyPr wrap="square" lIns="90000" tIns="46800" rIns="90000" bIns="46800" anchor="t" anchorCtr="0">
            <a:spAutoFit/>
          </a:bodyPr>
          <a:lstStyle>
            <a:lvl1pPr>
              <a:defRPr sz="1400" spc="-20" baseline="0">
                <a:solidFill>
                  <a:srgbClr val="6DC701"/>
                </a:solidFill>
              </a:defRPr>
            </a:lvl1pPr>
          </a:lstStyle>
          <a:p>
            <a:pPr lvl="0"/>
            <a:r>
              <a:rPr lang="en-US" smtClean="0"/>
              <a:t>Click to edit Master text</a:t>
            </a:r>
          </a:p>
        </p:txBody>
      </p:sp>
      <p:sp>
        <p:nvSpPr>
          <p:cNvPr id="19" name="Text Placeholder 13"/>
          <p:cNvSpPr>
            <a:spLocks noGrp="1"/>
          </p:cNvSpPr>
          <p:nvPr>
            <p:ph type="body" sz="quarter" idx="27"/>
          </p:nvPr>
        </p:nvSpPr>
        <p:spPr>
          <a:xfrm>
            <a:off x="5724128" y="4093235"/>
            <a:ext cx="2761072" cy="276999"/>
          </a:xfrm>
        </p:spPr>
        <p:txBody>
          <a:bodyPr wrap="square">
            <a:spAutoFit/>
          </a:bodyPr>
          <a:lstStyle>
            <a:lvl1pPr algn="l">
              <a:lnSpc>
                <a:spcPts val="1400"/>
              </a:lnSpc>
              <a:defRPr sz="1200" cap="none" spc="-10" baseline="0">
                <a:solidFill>
                  <a:srgbClr val="333333"/>
                </a:solidFill>
              </a:defRPr>
            </a:lvl1pPr>
          </a:lstStyle>
          <a:p>
            <a:pPr lvl="0"/>
            <a:r>
              <a:rPr lang="en-US" smtClean="0"/>
              <a:t>Click to edit Master text styles</a:t>
            </a:r>
          </a:p>
        </p:txBody>
      </p:sp>
      <p:sp>
        <p:nvSpPr>
          <p:cNvPr id="20" name="Text Placeholder 9"/>
          <p:cNvSpPr>
            <a:spLocks noGrp="1"/>
          </p:cNvSpPr>
          <p:nvPr>
            <p:ph type="body" sz="quarter" idx="28"/>
          </p:nvPr>
        </p:nvSpPr>
        <p:spPr>
          <a:xfrm>
            <a:off x="5724256" y="3031200"/>
            <a:ext cx="2761072" cy="261226"/>
          </a:xfrm>
          <a:noFill/>
        </p:spPr>
        <p:txBody>
          <a:bodyPr wrap="square" lIns="90000" tIns="46800" rIns="90000" bIns="46800" anchor="t" anchorCtr="0">
            <a:spAutoFit/>
          </a:bodyPr>
          <a:lstStyle>
            <a:lvl1pPr>
              <a:defRPr sz="1400" spc="-20" baseline="0">
                <a:solidFill>
                  <a:srgbClr val="6DC701"/>
                </a:solidFill>
              </a:defRPr>
            </a:lvl1pPr>
          </a:lstStyle>
          <a:p>
            <a:pPr lvl="0"/>
            <a:r>
              <a:rPr lang="en-US" smtClean="0"/>
              <a:t>Click to edit Master text</a:t>
            </a:r>
          </a:p>
        </p:txBody>
      </p:sp>
      <p:sp>
        <p:nvSpPr>
          <p:cNvPr id="21" name="Text Placeholder 13"/>
          <p:cNvSpPr>
            <a:spLocks noGrp="1"/>
          </p:cNvSpPr>
          <p:nvPr>
            <p:ph type="body" sz="quarter" idx="29"/>
          </p:nvPr>
        </p:nvSpPr>
        <p:spPr>
          <a:xfrm>
            <a:off x="5724128" y="3200400"/>
            <a:ext cx="2761072" cy="276999"/>
          </a:xfrm>
        </p:spPr>
        <p:txBody>
          <a:bodyPr wrap="square">
            <a:spAutoFit/>
          </a:bodyPr>
          <a:lstStyle>
            <a:lvl1pPr algn="l">
              <a:lnSpc>
                <a:spcPts val="1400"/>
              </a:lnSpc>
              <a:defRPr sz="1200" cap="none" spc="-10" baseline="0">
                <a:solidFill>
                  <a:srgbClr val="333333"/>
                </a:solidFill>
              </a:defRPr>
            </a:lvl1pPr>
          </a:lstStyle>
          <a:p>
            <a:pPr lvl="0"/>
            <a:r>
              <a:rPr lang="en-US" smtClean="0"/>
              <a:t>Click to edit Master text styles</a:t>
            </a:r>
          </a:p>
        </p:txBody>
      </p:sp>
      <p:sp>
        <p:nvSpPr>
          <p:cNvPr id="22" name="Text Placeholder 9"/>
          <p:cNvSpPr>
            <a:spLocks noGrp="1"/>
          </p:cNvSpPr>
          <p:nvPr>
            <p:ph type="body" sz="quarter" idx="30"/>
          </p:nvPr>
        </p:nvSpPr>
        <p:spPr>
          <a:xfrm>
            <a:off x="5724256" y="2138400"/>
            <a:ext cx="2761072" cy="261226"/>
          </a:xfrm>
          <a:noFill/>
        </p:spPr>
        <p:txBody>
          <a:bodyPr wrap="square" lIns="90000" tIns="46800" rIns="90000" bIns="46800" anchor="t" anchorCtr="0">
            <a:spAutoFit/>
          </a:bodyPr>
          <a:lstStyle>
            <a:lvl1pPr>
              <a:defRPr sz="1400" spc="-20" baseline="0">
                <a:solidFill>
                  <a:srgbClr val="6DC701"/>
                </a:solidFill>
              </a:defRPr>
            </a:lvl1pPr>
          </a:lstStyle>
          <a:p>
            <a:pPr lvl="0"/>
            <a:r>
              <a:rPr lang="en-US" smtClean="0"/>
              <a:t>Click to edit Master text</a:t>
            </a:r>
          </a:p>
        </p:txBody>
      </p:sp>
      <p:sp>
        <p:nvSpPr>
          <p:cNvPr id="23" name="Text Placeholder 13"/>
          <p:cNvSpPr>
            <a:spLocks noGrp="1"/>
          </p:cNvSpPr>
          <p:nvPr>
            <p:ph type="body" sz="quarter" idx="31"/>
          </p:nvPr>
        </p:nvSpPr>
        <p:spPr>
          <a:xfrm>
            <a:off x="5724128" y="2307600"/>
            <a:ext cx="2761072" cy="276999"/>
          </a:xfrm>
        </p:spPr>
        <p:txBody>
          <a:bodyPr wrap="square">
            <a:spAutoFit/>
          </a:bodyPr>
          <a:lstStyle>
            <a:lvl1pPr algn="l">
              <a:lnSpc>
                <a:spcPts val="1400"/>
              </a:lnSpc>
              <a:defRPr sz="1200" cap="none" spc="-10" baseline="0">
                <a:solidFill>
                  <a:srgbClr val="333333"/>
                </a:solidFill>
              </a:defRPr>
            </a:lvl1pPr>
          </a:lstStyle>
          <a:p>
            <a:pPr lvl="0"/>
            <a:r>
              <a:rPr lang="en-US" smtClean="0"/>
              <a:t>Click to edit Master text styles</a:t>
            </a:r>
          </a:p>
        </p:txBody>
      </p:sp>
      <p:sp>
        <p:nvSpPr>
          <p:cNvPr id="10" name="Chart Placeholder 9"/>
          <p:cNvSpPr>
            <a:spLocks noGrp="1"/>
          </p:cNvSpPr>
          <p:nvPr>
            <p:ph type="chart" sz="quarter" idx="32"/>
          </p:nvPr>
        </p:nvSpPr>
        <p:spPr>
          <a:xfrm>
            <a:off x="468000" y="2206800"/>
            <a:ext cx="5076000" cy="3384000"/>
          </a:xfrm>
        </p:spPr>
        <p:txBody>
          <a:bodyPr anchor="ctr"/>
          <a:lstStyle>
            <a:lvl1pPr algn="ctr">
              <a:defRPr sz="1400">
                <a:solidFill>
                  <a:schemeClr val="tx1">
                    <a:lumMod val="75000"/>
                    <a:lumOff val="25000"/>
                  </a:schemeClr>
                </a:solidFill>
              </a:defRPr>
            </a:lvl1pPr>
          </a:lstStyle>
          <a:p>
            <a:endParaRPr lang="en-US"/>
          </a:p>
        </p:txBody>
      </p:sp>
      <p:pic>
        <p:nvPicPr>
          <p:cNvPr id="24" name="Picture 23">
            <a:hlinkClick r:id="" action="ppaction://hlinkshowjump?jump=nextslide"/>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5" name="Picture 24">
            <a:hlinkClick r:id="" action="ppaction://hlinkshowjump?jump=previousslide"/>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1200" y="6357600"/>
            <a:ext cx="97528" cy="109719"/>
          </a:xfrm>
          <a:prstGeom prst="rect">
            <a:avLst/>
          </a:prstGeom>
        </p:spPr>
      </p:pic>
      <p:sp>
        <p:nvSpPr>
          <p:cNvPr id="28"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pic>
        <p:nvPicPr>
          <p:cNvPr id="29" name="Bild 28" descr="logo.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5576" y="6348560"/>
            <a:ext cx="1761744" cy="176784"/>
          </a:xfrm>
          <a:prstGeom prst="rect">
            <a:avLst/>
          </a:prstGeom>
        </p:spPr>
      </p:pic>
      <p:pic>
        <p:nvPicPr>
          <p:cNvPr id="30" name="Pictur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61164" y="6138731"/>
            <a:ext cx="8021673" cy="146292"/>
          </a:xfrm>
          <a:prstGeom prst="rect">
            <a:avLst/>
          </a:prstGeom>
        </p:spPr>
      </p:pic>
    </p:spTree>
    <p:extLst>
      <p:ext uri="{BB962C8B-B14F-4D97-AF65-F5344CB8AC3E}">
        <p14:creationId xmlns:p14="http://schemas.microsoft.com/office/powerpoint/2010/main" val="2309801369"/>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2">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612000" y="836712"/>
            <a:ext cx="7920000" cy="892125"/>
          </a:xfrm>
        </p:spPr>
        <p:txBody>
          <a:bodyPr/>
          <a:lstStyle>
            <a:lvl1pPr>
              <a:defRPr sz="6600"/>
            </a:lvl1pPr>
          </a:lstStyle>
          <a:p>
            <a:r>
              <a:rPr lang="en-US" dirty="0" smtClean="0"/>
              <a:t>Click </a:t>
            </a:r>
            <a:r>
              <a:rPr lang="en-US" dirty="0" smtClean="0"/>
              <a:t>to edit</a:t>
            </a:r>
            <a:endParaRPr lang="en-US" dirty="0"/>
          </a:p>
        </p:txBody>
      </p:sp>
      <p:sp>
        <p:nvSpPr>
          <p:cNvPr id="9" name="Text Placeholder 9"/>
          <p:cNvSpPr>
            <a:spLocks noGrp="1"/>
          </p:cNvSpPr>
          <p:nvPr>
            <p:ph type="body" sz="quarter" idx="10"/>
          </p:nvPr>
        </p:nvSpPr>
        <p:spPr>
          <a:xfrm>
            <a:off x="648000" y="1632139"/>
            <a:ext cx="7884440" cy="284693"/>
          </a:xfrm>
        </p:spPr>
        <p:txBody>
          <a:bodyPr wrap="square">
            <a:spAutoFit/>
          </a:bodyPr>
          <a:lstStyle>
            <a:lvl1pPr>
              <a:lnSpc>
                <a:spcPts val="1500"/>
              </a:lnSpc>
              <a:defRPr/>
            </a:lvl1pPr>
          </a:lstStyle>
          <a:p>
            <a:pPr lvl="0"/>
            <a:r>
              <a:rPr lang="en-US" smtClean="0"/>
              <a:t>Click to edit Master text styles</a:t>
            </a:r>
          </a:p>
        </p:txBody>
      </p:sp>
      <p:sp>
        <p:nvSpPr>
          <p:cNvPr id="16"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8</a:t>
            </a:r>
            <a:endParaRPr lang="en-US"/>
          </a:p>
        </p:txBody>
      </p:sp>
      <p:sp>
        <p:nvSpPr>
          <p:cNvPr id="17" name="Text Placeholder 9"/>
          <p:cNvSpPr>
            <a:spLocks noGrp="1"/>
          </p:cNvSpPr>
          <p:nvPr>
            <p:ph type="body" sz="quarter" idx="11"/>
          </p:nvPr>
        </p:nvSpPr>
        <p:spPr>
          <a:xfrm>
            <a:off x="5724128" y="4402800"/>
            <a:ext cx="2761072" cy="261226"/>
          </a:xfrm>
          <a:noFill/>
        </p:spPr>
        <p:txBody>
          <a:bodyPr wrap="square" lIns="90000" tIns="46800" rIns="90000" bIns="46800" anchor="t" anchorCtr="0">
            <a:spAutoFit/>
          </a:bodyPr>
          <a:lstStyle>
            <a:lvl1pPr>
              <a:defRPr sz="1400" spc="-20" baseline="0">
                <a:solidFill>
                  <a:srgbClr val="6DC701"/>
                </a:solidFill>
              </a:defRPr>
            </a:lvl1pPr>
          </a:lstStyle>
          <a:p>
            <a:pPr lvl="0"/>
            <a:r>
              <a:rPr lang="en-US" smtClean="0"/>
              <a:t>Click to edit Master text</a:t>
            </a:r>
          </a:p>
        </p:txBody>
      </p:sp>
      <p:sp>
        <p:nvSpPr>
          <p:cNvPr id="18" name="Text Placeholder 13"/>
          <p:cNvSpPr>
            <a:spLocks noGrp="1"/>
          </p:cNvSpPr>
          <p:nvPr>
            <p:ph type="body" sz="quarter" idx="17"/>
          </p:nvPr>
        </p:nvSpPr>
        <p:spPr>
          <a:xfrm>
            <a:off x="5724000" y="4572000"/>
            <a:ext cx="2761072" cy="276999"/>
          </a:xfrm>
        </p:spPr>
        <p:txBody>
          <a:bodyPr wrap="square">
            <a:spAutoFit/>
          </a:bodyPr>
          <a:lstStyle>
            <a:lvl1pPr algn="l">
              <a:lnSpc>
                <a:spcPts val="1400"/>
              </a:lnSpc>
              <a:defRPr sz="1200" cap="none" spc="-10" baseline="0">
                <a:solidFill>
                  <a:srgbClr val="333333"/>
                </a:solidFill>
              </a:defRPr>
            </a:lvl1pPr>
          </a:lstStyle>
          <a:p>
            <a:pPr lvl="0"/>
            <a:r>
              <a:rPr lang="en-US" smtClean="0"/>
              <a:t>Click to edit Master text styles</a:t>
            </a:r>
          </a:p>
        </p:txBody>
      </p:sp>
      <p:sp>
        <p:nvSpPr>
          <p:cNvPr id="19" name="Text Placeholder 9"/>
          <p:cNvSpPr>
            <a:spLocks noGrp="1"/>
          </p:cNvSpPr>
          <p:nvPr>
            <p:ph type="body" sz="quarter" idx="26"/>
          </p:nvPr>
        </p:nvSpPr>
        <p:spPr>
          <a:xfrm>
            <a:off x="5724256" y="3250800"/>
            <a:ext cx="2761072" cy="261226"/>
          </a:xfrm>
          <a:noFill/>
        </p:spPr>
        <p:txBody>
          <a:bodyPr wrap="square" lIns="90000" tIns="46800" rIns="90000" bIns="46800" anchor="t" anchorCtr="0">
            <a:spAutoFit/>
          </a:bodyPr>
          <a:lstStyle>
            <a:lvl1pPr>
              <a:defRPr sz="1400" spc="-20" baseline="0">
                <a:solidFill>
                  <a:srgbClr val="6DC701"/>
                </a:solidFill>
              </a:defRPr>
            </a:lvl1pPr>
          </a:lstStyle>
          <a:p>
            <a:pPr lvl="0"/>
            <a:r>
              <a:rPr lang="en-US" smtClean="0"/>
              <a:t>Click to edit Master text</a:t>
            </a:r>
          </a:p>
        </p:txBody>
      </p:sp>
      <p:sp>
        <p:nvSpPr>
          <p:cNvPr id="20" name="Text Placeholder 13"/>
          <p:cNvSpPr>
            <a:spLocks noGrp="1"/>
          </p:cNvSpPr>
          <p:nvPr>
            <p:ph type="body" sz="quarter" idx="27"/>
          </p:nvPr>
        </p:nvSpPr>
        <p:spPr>
          <a:xfrm>
            <a:off x="5724128" y="3420000"/>
            <a:ext cx="2761072" cy="276999"/>
          </a:xfrm>
        </p:spPr>
        <p:txBody>
          <a:bodyPr wrap="square">
            <a:spAutoFit/>
          </a:bodyPr>
          <a:lstStyle>
            <a:lvl1pPr algn="l">
              <a:lnSpc>
                <a:spcPts val="1400"/>
              </a:lnSpc>
              <a:defRPr sz="1200" cap="none" spc="-10" baseline="0">
                <a:solidFill>
                  <a:srgbClr val="333333"/>
                </a:solidFill>
              </a:defRPr>
            </a:lvl1pPr>
          </a:lstStyle>
          <a:p>
            <a:pPr lvl="0"/>
            <a:r>
              <a:rPr lang="en-US" smtClean="0"/>
              <a:t>Click to edit Master text styles</a:t>
            </a:r>
          </a:p>
        </p:txBody>
      </p:sp>
      <p:sp>
        <p:nvSpPr>
          <p:cNvPr id="21" name="Text Placeholder 9"/>
          <p:cNvSpPr>
            <a:spLocks noGrp="1"/>
          </p:cNvSpPr>
          <p:nvPr>
            <p:ph type="body" sz="quarter" idx="28"/>
          </p:nvPr>
        </p:nvSpPr>
        <p:spPr>
          <a:xfrm>
            <a:off x="5724256" y="2098800"/>
            <a:ext cx="2761072" cy="261226"/>
          </a:xfrm>
          <a:noFill/>
        </p:spPr>
        <p:txBody>
          <a:bodyPr wrap="square" lIns="90000" tIns="46800" rIns="90000" bIns="46800" anchor="t" anchorCtr="0">
            <a:spAutoFit/>
          </a:bodyPr>
          <a:lstStyle>
            <a:lvl1pPr>
              <a:defRPr sz="1400" spc="-20" baseline="0">
                <a:solidFill>
                  <a:srgbClr val="6DC701"/>
                </a:solidFill>
              </a:defRPr>
            </a:lvl1pPr>
          </a:lstStyle>
          <a:p>
            <a:pPr lvl="0"/>
            <a:r>
              <a:rPr lang="en-US" smtClean="0"/>
              <a:t>Click to edit Master text</a:t>
            </a:r>
          </a:p>
        </p:txBody>
      </p:sp>
      <p:sp>
        <p:nvSpPr>
          <p:cNvPr id="22" name="Text Placeholder 13"/>
          <p:cNvSpPr>
            <a:spLocks noGrp="1"/>
          </p:cNvSpPr>
          <p:nvPr>
            <p:ph type="body" sz="quarter" idx="29"/>
          </p:nvPr>
        </p:nvSpPr>
        <p:spPr>
          <a:xfrm>
            <a:off x="5724128" y="2268000"/>
            <a:ext cx="2761072" cy="276999"/>
          </a:xfrm>
        </p:spPr>
        <p:txBody>
          <a:bodyPr wrap="square">
            <a:spAutoFit/>
          </a:bodyPr>
          <a:lstStyle>
            <a:lvl1pPr algn="l">
              <a:lnSpc>
                <a:spcPts val="1400"/>
              </a:lnSpc>
              <a:defRPr sz="1200" cap="none" spc="-10" baseline="0">
                <a:solidFill>
                  <a:srgbClr val="333333"/>
                </a:solidFill>
              </a:defRPr>
            </a:lvl1pPr>
          </a:lstStyle>
          <a:p>
            <a:pPr lvl="0"/>
            <a:r>
              <a:rPr lang="en-US" smtClean="0"/>
              <a:t>Click to edit Master text styles</a:t>
            </a:r>
          </a:p>
        </p:txBody>
      </p:sp>
      <p:sp>
        <p:nvSpPr>
          <p:cNvPr id="23" name="Chart Placeholder 9"/>
          <p:cNvSpPr>
            <a:spLocks noGrp="1"/>
          </p:cNvSpPr>
          <p:nvPr>
            <p:ph type="chart" sz="quarter" idx="32"/>
          </p:nvPr>
        </p:nvSpPr>
        <p:spPr>
          <a:xfrm>
            <a:off x="612000" y="1990800"/>
            <a:ext cx="5004000" cy="3974400"/>
          </a:xfrm>
        </p:spPr>
        <p:txBody>
          <a:bodyPr anchor="ctr"/>
          <a:lstStyle>
            <a:lvl1pPr algn="ctr">
              <a:defRPr sz="1400">
                <a:solidFill>
                  <a:schemeClr val="tx1">
                    <a:lumMod val="75000"/>
                    <a:lumOff val="25000"/>
                  </a:schemeClr>
                </a:solidFill>
              </a:defRPr>
            </a:lvl1pPr>
          </a:lstStyle>
          <a:p>
            <a:endParaRPr lang="en-US"/>
          </a:p>
        </p:txBody>
      </p:sp>
      <p:pic>
        <p:nvPicPr>
          <p:cNvPr id="24" name="Picture 23">
            <a:hlinkClick r:id="" action="ppaction://hlinkshowjump?jump=nextslide"/>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5" name="Picture 24">
            <a:hlinkClick r:id="" action="ppaction://hlinkshowjump?jump=previousslide"/>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1200" y="6357600"/>
            <a:ext cx="97528" cy="109719"/>
          </a:xfrm>
          <a:prstGeom prst="rect">
            <a:avLst/>
          </a:prstGeom>
        </p:spPr>
      </p:pic>
      <p:sp>
        <p:nvSpPr>
          <p:cNvPr id="28"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pic>
        <p:nvPicPr>
          <p:cNvPr id="29" name="Bild 28" descr="logo.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5576" y="6348560"/>
            <a:ext cx="1761744" cy="176784"/>
          </a:xfrm>
          <a:prstGeom prst="rect">
            <a:avLst/>
          </a:prstGeom>
        </p:spPr>
      </p:pic>
      <p:pic>
        <p:nvPicPr>
          <p:cNvPr id="30" name="Pictur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61164" y="6138731"/>
            <a:ext cx="8021673" cy="146292"/>
          </a:xfrm>
          <a:prstGeom prst="rect">
            <a:avLst/>
          </a:prstGeom>
        </p:spPr>
      </p:pic>
    </p:spTree>
    <p:extLst>
      <p:ext uri="{BB962C8B-B14F-4D97-AF65-F5344CB8AC3E}">
        <p14:creationId xmlns:p14="http://schemas.microsoft.com/office/powerpoint/2010/main" val="1280596723"/>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theme" Target="../theme/theme1.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000" y="836712"/>
            <a:ext cx="7920000" cy="2415619"/>
          </a:xfrm>
          <a:prstGeom prst="rect">
            <a:avLst/>
          </a:prstGeom>
        </p:spPr>
        <p:txBody>
          <a:bodyPr vert="horz" lIns="91440" tIns="45720" rIns="91440" bIns="45720" rtlCol="0" anchor="t">
            <a:spAutoFit/>
          </a:bodyPr>
          <a:lstStyle/>
          <a:p>
            <a:r>
              <a:rPr lang="en-US" dirty="0" smtClean="0"/>
              <a:t>Click to edit Master title</a:t>
            </a:r>
            <a:br>
              <a:rPr lang="en-US" dirty="0" smtClean="0"/>
            </a:br>
            <a:r>
              <a:rPr lang="en-US" dirty="0" smtClean="0"/>
              <a:t>style</a:t>
            </a:r>
            <a:endParaRPr lang="en-US" dirty="0"/>
          </a:p>
        </p:txBody>
      </p:sp>
      <p:sp>
        <p:nvSpPr>
          <p:cNvPr id="3" name="Text Placeholder 2"/>
          <p:cNvSpPr>
            <a:spLocks noGrp="1"/>
          </p:cNvSpPr>
          <p:nvPr>
            <p:ph type="body" idx="1"/>
          </p:nvPr>
        </p:nvSpPr>
        <p:spPr>
          <a:xfrm>
            <a:off x="612000" y="3356991"/>
            <a:ext cx="7920000" cy="997709"/>
          </a:xfrm>
          <a:prstGeom prst="rect">
            <a:avLst/>
          </a:prstGeom>
        </p:spPr>
        <p:txBody>
          <a:bodyPr vert="horz" lIns="91440" tIns="45720" rIns="91440" bIns="4572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64263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iming>
    <p:tnLst>
      <p:par>
        <p:cTn xmlns:p14="http://schemas.microsoft.com/office/powerpoint/2010/main" id="1" dur="indefinite" restart="never" nodeType="tmRoot"/>
      </p:par>
    </p:tnLst>
  </p:timing>
  <p:hf sldNum="0" hdr="0" ftr="0" dt="0"/>
  <p:txStyles>
    <p:titleStyle>
      <a:lvl1pPr algn="l" defTabSz="914400" rtl="0" eaLnBrk="1" latinLnBrk="0" hangingPunct="1">
        <a:lnSpc>
          <a:spcPts val="5900"/>
        </a:lnSpc>
        <a:spcBef>
          <a:spcPct val="0"/>
        </a:spcBef>
        <a:buNone/>
        <a:defRPr sz="7000" b="1" kern="1200" cap="all" spc="-150" baseline="0">
          <a:solidFill>
            <a:srgbClr val="556270"/>
          </a:solidFill>
          <a:latin typeface="PT Sans"/>
          <a:ea typeface="+mj-ea"/>
          <a:cs typeface="PT Sans"/>
        </a:defRPr>
      </a:lvl1pPr>
    </p:titleStyle>
    <p:bodyStyle>
      <a:lvl1pPr marL="0" indent="0" algn="l" defTabSz="914400" rtl="0" eaLnBrk="1" latinLnBrk="0" hangingPunct="1">
        <a:lnSpc>
          <a:spcPts val="1300"/>
        </a:lnSpc>
        <a:spcBef>
          <a:spcPts val="0"/>
        </a:spcBef>
        <a:buFontTx/>
        <a:buNone/>
        <a:defRPr sz="1800" b="0" i="0" kern="1200" cap="all" spc="-40" baseline="0">
          <a:solidFill>
            <a:srgbClr val="4B4B4B"/>
          </a:solidFill>
          <a:latin typeface="PT Sans"/>
          <a:ea typeface="+mn-ea"/>
          <a:cs typeface="PT Sans"/>
        </a:defRPr>
      </a:lvl1pPr>
      <a:lvl2pPr marL="628650" indent="-171450" algn="l" defTabSz="914400" rtl="0" eaLnBrk="1" latinLnBrk="0" hangingPunct="1">
        <a:spcBef>
          <a:spcPts val="0"/>
        </a:spcBef>
        <a:buFont typeface="Arial" pitchFamily="34" charset="0"/>
        <a:buChar char="•"/>
        <a:defRPr sz="1200" kern="1200">
          <a:solidFill>
            <a:srgbClr val="333333"/>
          </a:solidFill>
          <a:latin typeface="PT Sans"/>
          <a:ea typeface="+mn-ea"/>
          <a:cs typeface="PT Sans"/>
        </a:defRPr>
      </a:lvl2pPr>
      <a:lvl3pPr marL="1085850" indent="-171450" algn="l" defTabSz="914400" rtl="0" eaLnBrk="1" latinLnBrk="0" hangingPunct="1">
        <a:spcBef>
          <a:spcPts val="0"/>
        </a:spcBef>
        <a:buFont typeface="Arial" pitchFamily="34" charset="0"/>
        <a:buChar char="•"/>
        <a:defRPr sz="1200" kern="1200">
          <a:solidFill>
            <a:srgbClr val="333333"/>
          </a:solidFill>
          <a:latin typeface="PT Sans"/>
          <a:ea typeface="+mn-ea"/>
          <a:cs typeface="PT Sans"/>
        </a:defRPr>
      </a:lvl3pPr>
      <a:lvl4pPr marL="1543050" indent="-171450" algn="l" defTabSz="914400" rtl="0" eaLnBrk="1" latinLnBrk="0" hangingPunct="1">
        <a:spcBef>
          <a:spcPts val="0"/>
        </a:spcBef>
        <a:buFont typeface="Arial" pitchFamily="34" charset="0"/>
        <a:buChar char="•"/>
        <a:defRPr sz="1200" kern="1200">
          <a:solidFill>
            <a:srgbClr val="333333"/>
          </a:solidFill>
          <a:latin typeface="PT Sans"/>
          <a:ea typeface="+mn-ea"/>
          <a:cs typeface="PT Sans"/>
        </a:defRPr>
      </a:lvl4pPr>
      <a:lvl5pPr marL="2000250" indent="-171450" algn="l" defTabSz="914400" rtl="0" eaLnBrk="1" latinLnBrk="0" hangingPunct="1">
        <a:spcBef>
          <a:spcPts val="0"/>
        </a:spcBef>
        <a:buFont typeface="Arial" pitchFamily="34" charset="0"/>
        <a:buChar char="•"/>
        <a:defRPr sz="1200" kern="1200">
          <a:solidFill>
            <a:srgbClr val="333333"/>
          </a:solidFill>
          <a:latin typeface="PT Sans"/>
          <a:ea typeface="+mn-ea"/>
          <a:cs typeface="PT San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image" Target="../media/image9.jpeg"/><Relationship Id="rId1" Type="http://schemas.openxmlformats.org/officeDocument/2006/relationships/slideLayout" Target="../slideLayouts/slideLayout1.xml"/><Relationship Id="rId2" Type="http://schemas.openxmlformats.org/officeDocument/2006/relationships/image" Target="../media/image7.jpeg"/><Relationship Id="rId3" Type="http://schemas.openxmlformats.org/officeDocument/2006/relationships/image" Target="../media/image8.jpeg"/></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3" Type="http://schemas.openxmlformats.org/officeDocument/2006/relationships/image" Target="../media/image10.jp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3" Type="http://schemas.openxmlformats.org/officeDocument/2006/relationships/image" Target="../media/image10.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 7" descr="dec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275" y="1573115"/>
            <a:ext cx="8987205" cy="2936004"/>
          </a:xfrm>
          <a:prstGeom prst="rect">
            <a:avLst/>
          </a:prstGeom>
        </p:spPr>
      </p:pic>
      <p:pic>
        <p:nvPicPr>
          <p:cNvPr id="9" name="Bild 8" descr="logo short big.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9592" y="4293096"/>
            <a:ext cx="2232248" cy="1939024"/>
          </a:xfrm>
          <a:prstGeom prst="rect">
            <a:avLst/>
          </a:prstGeom>
        </p:spPr>
      </p:pic>
      <p:pic>
        <p:nvPicPr>
          <p:cNvPr id="11" name="Bild 10" descr="logo funkfeuer big.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9592" y="764704"/>
            <a:ext cx="2232248" cy="224549"/>
          </a:xfrm>
          <a:prstGeom prst="rect">
            <a:avLst/>
          </a:prstGeom>
        </p:spPr>
      </p:pic>
    </p:spTree>
    <p:extLst>
      <p:ext uri="{BB962C8B-B14F-4D97-AF65-F5344CB8AC3E}">
        <p14:creationId xmlns:p14="http://schemas.microsoft.com/office/powerpoint/2010/main" val="37310074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4 Gráfico"/>
          <p:cNvGraphicFramePr>
            <a:graphicFrameLocks noGrp="1"/>
          </p:cNvGraphicFramePr>
          <p:nvPr>
            <p:ph type="chart" sz="quarter" idx="32"/>
            <p:extLst>
              <p:ext uri="{D42A27DB-BD31-4B8C-83A1-F6EECF244321}">
                <p14:modId xmlns:p14="http://schemas.microsoft.com/office/powerpoint/2010/main" val="3259334935"/>
              </p:ext>
            </p:extLst>
          </p:nvPr>
        </p:nvGraphicFramePr>
        <p:xfrm>
          <a:off x="612775" y="1990725"/>
          <a:ext cx="5003800" cy="3975100"/>
        </p:xfrm>
        <a:graphic>
          <a:graphicData uri="http://schemas.openxmlformats.org/drawingml/2006/chart">
            <c:chart xmlns:c="http://schemas.openxmlformats.org/drawingml/2006/chart" xmlns:r="http://schemas.openxmlformats.org/officeDocument/2006/relationships" r:id="rId2"/>
          </a:graphicData>
        </a:graphic>
      </p:graphicFrame>
      <p:sp>
        <p:nvSpPr>
          <p:cNvPr id="15" name="Title 1"/>
          <p:cNvSpPr>
            <a:spLocks noGrp="1"/>
          </p:cNvSpPr>
          <p:nvPr>
            <p:ph type="title"/>
          </p:nvPr>
        </p:nvSpPr>
        <p:spPr>
          <a:xfrm>
            <a:off x="612000" y="836712"/>
            <a:ext cx="7920000" cy="892125"/>
          </a:xfrm>
        </p:spPr>
        <p:txBody>
          <a:bodyPr/>
          <a:lstStyle/>
          <a:p>
            <a:r>
              <a:rPr lang="es-ES" dirty="0" smtClean="0"/>
              <a:t>Chart </a:t>
            </a:r>
            <a:r>
              <a:rPr lang="es-ES" dirty="0" err="1" smtClean="0">
                <a:solidFill>
                  <a:srgbClr val="A1C820"/>
                </a:solidFill>
              </a:rPr>
              <a:t>two</a:t>
            </a:r>
            <a:endParaRPr lang="en-US" dirty="0">
              <a:solidFill>
                <a:srgbClr val="A1C820"/>
              </a:solidFill>
            </a:endParaRPr>
          </a:p>
        </p:txBody>
      </p:sp>
      <p:sp>
        <p:nvSpPr>
          <p:cNvPr id="16" name="Text Placeholder 2"/>
          <p:cNvSpPr>
            <a:spLocks noGrp="1"/>
          </p:cNvSpPr>
          <p:nvPr>
            <p:ph type="body" sz="quarter" idx="10"/>
          </p:nvPr>
        </p:nvSpPr>
        <p:spPr>
          <a:xfrm>
            <a:off x="648000" y="1618032"/>
            <a:ext cx="7884440" cy="298800"/>
          </a:xfrm>
        </p:spPr>
        <p:txBody>
          <a:bodyPr/>
          <a:lstStyle/>
          <a:p>
            <a:r>
              <a:rPr lang="en-US" dirty="0" err="1">
                <a:solidFill>
                  <a:srgbClr val="A1C820"/>
                </a:solidFill>
              </a:rPr>
              <a:t>Lorem</a:t>
            </a:r>
            <a:r>
              <a:rPr lang="en-US" dirty="0">
                <a:solidFill>
                  <a:srgbClr val="A1C820"/>
                </a:solidFill>
              </a:rPr>
              <a:t> </a:t>
            </a:r>
            <a:r>
              <a:rPr lang="en-US" dirty="0" err="1">
                <a:solidFill>
                  <a:srgbClr val="A1C820"/>
                </a:solidFill>
              </a:rPr>
              <a:t>ipsum</a:t>
            </a:r>
            <a:r>
              <a:rPr lang="en-US" dirty="0">
                <a:solidFill>
                  <a:srgbClr val="A1C820"/>
                </a:solidFill>
              </a:rPr>
              <a:t> </a:t>
            </a:r>
            <a:r>
              <a:rPr lang="en-US" dirty="0"/>
              <a:t>dolor sit </a:t>
            </a:r>
            <a:r>
              <a:rPr lang="en-US" dirty="0" err="1" smtClean="0"/>
              <a:t>amet</a:t>
            </a:r>
            <a:endParaRPr lang="en-US" dirty="0"/>
          </a:p>
        </p:txBody>
      </p:sp>
      <p:sp>
        <p:nvSpPr>
          <p:cNvPr id="19" name="Text Placeholder 5"/>
          <p:cNvSpPr>
            <a:spLocks noGrp="1"/>
          </p:cNvSpPr>
          <p:nvPr>
            <p:ph type="body" sz="quarter" idx="23"/>
          </p:nvPr>
        </p:nvSpPr>
        <p:spPr>
          <a:xfrm>
            <a:off x="8107200" y="6291851"/>
            <a:ext cx="349640" cy="246542"/>
          </a:xfrm>
        </p:spPr>
        <p:txBody>
          <a:bodyPr/>
          <a:lstStyle/>
          <a:p>
            <a:r>
              <a:rPr lang="es-ES" smtClean="0"/>
              <a:t>8</a:t>
            </a:r>
            <a:endParaRPr lang="en-US"/>
          </a:p>
        </p:txBody>
      </p:sp>
      <p:sp>
        <p:nvSpPr>
          <p:cNvPr id="20" name="Text Placeholder 6"/>
          <p:cNvSpPr>
            <a:spLocks noGrp="1"/>
          </p:cNvSpPr>
          <p:nvPr>
            <p:ph type="body" sz="quarter" idx="11"/>
          </p:nvPr>
        </p:nvSpPr>
        <p:spPr>
          <a:xfrm>
            <a:off x="5724128" y="4402800"/>
            <a:ext cx="2761072" cy="266934"/>
          </a:xfrm>
        </p:spPr>
        <p:txBody>
          <a:bodyPr/>
          <a:lstStyle/>
          <a:p>
            <a:r>
              <a:rPr lang="es-ES" dirty="0" smtClean="0">
                <a:solidFill>
                  <a:srgbClr val="A1C820"/>
                </a:solidFill>
              </a:rPr>
              <a:t>seo</a:t>
            </a:r>
            <a:endParaRPr lang="en-US" dirty="0">
              <a:solidFill>
                <a:srgbClr val="A1C820"/>
              </a:solidFill>
            </a:endParaRPr>
          </a:p>
        </p:txBody>
      </p:sp>
      <p:sp>
        <p:nvSpPr>
          <p:cNvPr id="21" name="Text Placeholder 7"/>
          <p:cNvSpPr>
            <a:spLocks noGrp="1"/>
          </p:cNvSpPr>
          <p:nvPr>
            <p:ph type="body" sz="quarter" idx="17"/>
          </p:nvPr>
        </p:nvSpPr>
        <p:spPr>
          <a:xfrm>
            <a:off x="5724000" y="4572000"/>
            <a:ext cx="2761072" cy="810478"/>
          </a:xfrm>
        </p:spPr>
        <p:txBody>
          <a:bodyPr/>
          <a:lstStyle/>
          <a:p>
            <a:r>
              <a:rPr lang="en-US" b="1"/>
              <a:t>Nam lobortis</a:t>
            </a:r>
            <a:r>
              <a:rPr lang="en-US"/>
              <a:t> mauris sit amet </a:t>
            </a:r>
            <a:r>
              <a:rPr lang="en-US" smtClean="0"/>
              <a:t>eros </a:t>
            </a:r>
            <a:r>
              <a:rPr lang="es-ES" smtClean="0"/>
              <a:t>quis </a:t>
            </a:r>
            <a:r>
              <a:rPr lang="es-ES"/>
              <a:t>porta elit semper nec. Curabitur </a:t>
            </a:r>
            <a:r>
              <a:rPr lang="es-ES" smtClean="0"/>
              <a:t>mauris </a:t>
            </a:r>
            <a:r>
              <a:rPr lang="es-ES"/>
              <a:t>sit amet </a:t>
            </a:r>
            <a:r>
              <a:rPr lang="es-ES" smtClean="0"/>
              <a:t>aliquet</a:t>
            </a:r>
            <a:r>
              <a:rPr lang="es-ES"/>
              <a:t> vestibulum faucibus nisl et </a:t>
            </a:r>
            <a:r>
              <a:rPr lang="es-ES" smtClean="0"/>
              <a:t>gravida.</a:t>
            </a:r>
            <a:endParaRPr lang="en-US"/>
          </a:p>
        </p:txBody>
      </p:sp>
      <p:sp>
        <p:nvSpPr>
          <p:cNvPr id="22" name="Text Placeholder 8"/>
          <p:cNvSpPr>
            <a:spLocks noGrp="1"/>
          </p:cNvSpPr>
          <p:nvPr>
            <p:ph type="body" sz="quarter" idx="26"/>
          </p:nvPr>
        </p:nvSpPr>
        <p:spPr>
          <a:xfrm>
            <a:off x="5724256" y="3313418"/>
            <a:ext cx="2761072" cy="266934"/>
          </a:xfrm>
        </p:spPr>
        <p:txBody>
          <a:bodyPr/>
          <a:lstStyle/>
          <a:p>
            <a:r>
              <a:rPr lang="es-ES" dirty="0" err="1" smtClean="0">
                <a:solidFill>
                  <a:srgbClr val="A1C820"/>
                </a:solidFill>
              </a:rPr>
              <a:t>graphic</a:t>
            </a:r>
            <a:endParaRPr lang="en-US" dirty="0">
              <a:solidFill>
                <a:srgbClr val="A1C820"/>
              </a:solidFill>
            </a:endParaRPr>
          </a:p>
        </p:txBody>
      </p:sp>
      <p:sp>
        <p:nvSpPr>
          <p:cNvPr id="23" name="Text Placeholder 9"/>
          <p:cNvSpPr>
            <a:spLocks noGrp="1"/>
          </p:cNvSpPr>
          <p:nvPr>
            <p:ph type="body" sz="quarter" idx="27"/>
          </p:nvPr>
        </p:nvSpPr>
        <p:spPr>
          <a:xfrm>
            <a:off x="5724128" y="3482618"/>
            <a:ext cx="2761072" cy="810478"/>
          </a:xfrm>
        </p:spPr>
        <p:txBody>
          <a:bodyPr/>
          <a:lstStyle/>
          <a:p>
            <a:r>
              <a:rPr lang="en-US" b="1" dirty="0" err="1"/>
              <a:t>Etiam</a:t>
            </a:r>
            <a:r>
              <a:rPr lang="en-US" b="1" dirty="0"/>
              <a:t> in </a:t>
            </a:r>
            <a:r>
              <a:rPr lang="en-US" b="1" dirty="0" err="1"/>
              <a:t>bibendum</a:t>
            </a:r>
            <a:r>
              <a:rPr lang="en-US" dirty="0"/>
              <a:t> </a:t>
            </a:r>
            <a:r>
              <a:rPr lang="en-US" dirty="0" err="1" smtClean="0"/>
              <a:t>nisl</a:t>
            </a:r>
            <a:r>
              <a:rPr lang="en-US" dirty="0" smtClean="0"/>
              <a:t>. </a:t>
            </a:r>
            <a:r>
              <a:rPr lang="en-US" dirty="0" err="1" smtClean="0"/>
              <a:t>Aliquam</a:t>
            </a:r>
            <a:r>
              <a:rPr lang="en-US" dirty="0" smtClean="0"/>
              <a:t> </a:t>
            </a:r>
            <a:r>
              <a:rPr lang="en-US" dirty="0" err="1"/>
              <a:t>erat</a:t>
            </a:r>
            <a:r>
              <a:rPr lang="en-US" dirty="0"/>
              <a:t> s</a:t>
            </a:r>
            <a:r>
              <a:rPr lang="en-US" dirty="0" smtClean="0"/>
              <a:t>it </a:t>
            </a:r>
            <a:r>
              <a:rPr lang="en-US" dirty="0" err="1" smtClean="0"/>
              <a:t>amet</a:t>
            </a:r>
            <a:r>
              <a:rPr lang="en-US" dirty="0" smtClean="0"/>
              <a:t> </a:t>
            </a:r>
            <a:r>
              <a:rPr lang="en-US" dirty="0" err="1"/>
              <a:t>ipsum</a:t>
            </a:r>
            <a:r>
              <a:rPr lang="en-US" dirty="0"/>
              <a:t> </a:t>
            </a:r>
            <a:r>
              <a:rPr lang="en-US" dirty="0" err="1"/>
              <a:t>iaculis</a:t>
            </a:r>
            <a:r>
              <a:rPr lang="en-US" dirty="0"/>
              <a:t> </a:t>
            </a:r>
            <a:r>
              <a:rPr lang="en-US" dirty="0" err="1"/>
              <a:t>commodo</a:t>
            </a:r>
            <a:r>
              <a:rPr lang="en-US" dirty="0"/>
              <a:t>. </a:t>
            </a:r>
            <a:r>
              <a:rPr lang="es-ES" dirty="0" err="1"/>
              <a:t>Praesent</a:t>
            </a:r>
            <a:r>
              <a:rPr lang="es-ES" dirty="0"/>
              <a:t> </a:t>
            </a:r>
            <a:r>
              <a:rPr lang="es-ES" dirty="0" err="1"/>
              <a:t>nec</a:t>
            </a:r>
            <a:r>
              <a:rPr lang="es-ES" dirty="0"/>
              <a:t> </a:t>
            </a:r>
            <a:r>
              <a:rPr lang="es-ES" dirty="0" err="1"/>
              <a:t>rutrum</a:t>
            </a:r>
            <a:r>
              <a:rPr lang="es-ES" dirty="0"/>
              <a:t> </a:t>
            </a:r>
            <a:r>
              <a:rPr lang="es-ES" dirty="0" err="1"/>
              <a:t>erat</a:t>
            </a:r>
            <a:r>
              <a:rPr lang="es-ES" dirty="0"/>
              <a:t>. M</a:t>
            </a:r>
            <a:r>
              <a:rPr lang="es-ES" dirty="0" smtClean="0"/>
              <a:t>i </a:t>
            </a:r>
            <a:r>
              <a:rPr lang="es-ES" dirty="0" err="1"/>
              <a:t>nibh</a:t>
            </a:r>
            <a:r>
              <a:rPr lang="es-ES" dirty="0"/>
              <a:t>, </a:t>
            </a:r>
            <a:r>
              <a:rPr lang="es-ES" dirty="0" err="1"/>
              <a:t>iaculis</a:t>
            </a:r>
            <a:r>
              <a:rPr lang="es-ES" dirty="0"/>
              <a:t> </a:t>
            </a:r>
            <a:r>
              <a:rPr lang="es-ES" dirty="0" err="1" smtClean="0"/>
              <a:t>eget</a:t>
            </a:r>
            <a:r>
              <a:rPr lang="es-ES" dirty="0" smtClean="0"/>
              <a:t> </a:t>
            </a:r>
            <a:r>
              <a:rPr lang="es-ES" dirty="0"/>
              <a:t>sed, </a:t>
            </a:r>
            <a:r>
              <a:rPr lang="es-ES" dirty="0" err="1"/>
              <a:t>interdum</a:t>
            </a:r>
            <a:r>
              <a:rPr lang="es-ES" dirty="0"/>
              <a:t> </a:t>
            </a:r>
            <a:r>
              <a:rPr lang="es-ES" dirty="0" err="1"/>
              <a:t>quis</a:t>
            </a:r>
            <a:r>
              <a:rPr lang="es-ES" dirty="0"/>
              <a:t> </a:t>
            </a:r>
            <a:r>
              <a:rPr lang="es-ES" dirty="0" err="1" smtClean="0"/>
              <a:t>augue</a:t>
            </a:r>
            <a:r>
              <a:rPr lang="es-ES" dirty="0" smtClean="0"/>
              <a:t>.</a:t>
            </a:r>
            <a:endParaRPr lang="en-US" dirty="0"/>
          </a:p>
        </p:txBody>
      </p:sp>
      <p:sp>
        <p:nvSpPr>
          <p:cNvPr id="24" name="Text Placeholder 10"/>
          <p:cNvSpPr>
            <a:spLocks noGrp="1"/>
          </p:cNvSpPr>
          <p:nvPr>
            <p:ph type="body" sz="quarter" idx="28"/>
          </p:nvPr>
        </p:nvSpPr>
        <p:spPr>
          <a:xfrm>
            <a:off x="5724256" y="2098800"/>
            <a:ext cx="2761072" cy="266934"/>
          </a:xfrm>
        </p:spPr>
        <p:txBody>
          <a:bodyPr/>
          <a:lstStyle/>
          <a:p>
            <a:r>
              <a:rPr lang="es-ES" dirty="0" smtClean="0">
                <a:solidFill>
                  <a:srgbClr val="A1C820"/>
                </a:solidFill>
              </a:rPr>
              <a:t>web</a:t>
            </a:r>
            <a:endParaRPr lang="en-US" dirty="0">
              <a:solidFill>
                <a:srgbClr val="A1C820"/>
              </a:solidFill>
            </a:endParaRPr>
          </a:p>
        </p:txBody>
      </p:sp>
      <p:sp>
        <p:nvSpPr>
          <p:cNvPr id="25" name="Text Placeholder 11"/>
          <p:cNvSpPr>
            <a:spLocks noGrp="1"/>
          </p:cNvSpPr>
          <p:nvPr>
            <p:ph type="body" sz="quarter" idx="29"/>
          </p:nvPr>
        </p:nvSpPr>
        <p:spPr>
          <a:xfrm>
            <a:off x="5724128" y="2268000"/>
            <a:ext cx="2761072" cy="810478"/>
          </a:xfrm>
        </p:spPr>
        <p:txBody>
          <a:bodyPr/>
          <a:lstStyle/>
          <a:p>
            <a:r>
              <a:rPr lang="es-ES" b="1"/>
              <a:t>Nullam lacinia</a:t>
            </a:r>
            <a:r>
              <a:rPr lang="es-ES"/>
              <a:t> placerat lectus </a:t>
            </a:r>
            <a:r>
              <a:rPr lang="es-ES" smtClean="0"/>
              <a:t>vel. Duis </a:t>
            </a:r>
            <a:r>
              <a:rPr lang="es-ES"/>
              <a:t>id condimentum est. Aenean vel libero vitae arcu posuere rutrum vel quis </a:t>
            </a:r>
            <a:r>
              <a:rPr lang="es-ES" smtClean="0"/>
              <a:t>dolor </a:t>
            </a:r>
            <a:r>
              <a:rPr lang="en-US" smtClean="0"/>
              <a:t>sit </a:t>
            </a:r>
            <a:r>
              <a:rPr lang="en-US"/>
              <a:t>amet lacus ac purus malesuada </a:t>
            </a:r>
            <a:r>
              <a:rPr lang="en-US" smtClean="0"/>
              <a:t>blandit.</a:t>
            </a:r>
            <a:endParaRPr lang="en-US"/>
          </a:p>
        </p:txBody>
      </p:sp>
      <p:pic>
        <p:nvPicPr>
          <p:cNvPr id="26" name="Bild 25" descr="mascott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0352" y="332656"/>
            <a:ext cx="963168" cy="963168"/>
          </a:xfrm>
          <a:prstGeom prst="rect">
            <a:avLst/>
          </a:prstGeom>
        </p:spPr>
      </p:pic>
      <p:sp>
        <p:nvSpPr>
          <p:cNvPr id="27"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spTree>
    <p:extLst>
      <p:ext uri="{BB962C8B-B14F-4D97-AF65-F5344CB8AC3E}">
        <p14:creationId xmlns:p14="http://schemas.microsoft.com/office/powerpoint/2010/main" val="37801265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500"/>
                                        <p:tgtEl>
                                          <p:spTgt spid="1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1000"/>
                                        <p:tgtEl>
                                          <p:spTgt spid="15"/>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16">
                                            <p:txEl>
                                              <p:pRg st="0" end="0"/>
                                            </p:txEl>
                                          </p:spTgt>
                                        </p:tgtEl>
                                        <p:attrNameLst>
                                          <p:attrName>style.visibility</p:attrName>
                                        </p:attrNameLst>
                                      </p:cBhvr>
                                      <p:to>
                                        <p:strVal val="visible"/>
                                      </p:to>
                                    </p:set>
                                    <p:animEffect transition="in" filter="wipe(left)">
                                      <p:cBhvr>
                                        <p:cTn id="13" dur="500"/>
                                        <p:tgtEl>
                                          <p:spTgt spid="16">
                                            <p:txEl>
                                              <p:pRg st="0" end="0"/>
                                            </p:txEl>
                                          </p:spTgt>
                                        </p:tgtEl>
                                      </p:cBhvr>
                                    </p:animEffect>
                                  </p:childTnLst>
                                </p:cTn>
                              </p:par>
                              <p:par>
                                <p:cTn id="14" presetID="22" presetClass="entr" presetSubtype="4" fill="hold" grpId="0" nodeType="withEffect">
                                  <p:stCondLst>
                                    <p:cond delay="700"/>
                                  </p:stCondLst>
                                  <p:childTnLst>
                                    <p:set>
                                      <p:cBhvr>
                                        <p:cTn id="15" dur="1" fill="hold">
                                          <p:stCondLst>
                                            <p:cond delay="0"/>
                                          </p:stCondLst>
                                        </p:cTn>
                                        <p:tgtEl>
                                          <p:spTgt spid="14"/>
                                        </p:tgtEl>
                                        <p:attrNameLst>
                                          <p:attrName>style.visibility</p:attrName>
                                        </p:attrNameLst>
                                      </p:cBhvr>
                                      <p:to>
                                        <p:strVal val="visible"/>
                                      </p:to>
                                    </p:set>
                                    <p:animEffect transition="in" filter="wipe(down)">
                                      <p:cBhvr>
                                        <p:cTn id="16" dur="1000"/>
                                        <p:tgtEl>
                                          <p:spTgt spid="14"/>
                                        </p:tgtEl>
                                      </p:cBhvr>
                                    </p:animEffect>
                                  </p:childTnLst>
                                </p:cTn>
                              </p:par>
                              <p:par>
                                <p:cTn id="17" presetID="22" presetClass="entr" presetSubtype="8" fill="hold" grpId="0" nodeType="withEffect">
                                  <p:stCondLst>
                                    <p:cond delay="1200"/>
                                  </p:stCondLst>
                                  <p:childTnLst>
                                    <p:set>
                                      <p:cBhvr>
                                        <p:cTn id="18" dur="1" fill="hold">
                                          <p:stCondLst>
                                            <p:cond delay="0"/>
                                          </p:stCondLst>
                                        </p:cTn>
                                        <p:tgtEl>
                                          <p:spTgt spid="24">
                                            <p:txEl>
                                              <p:pRg st="0" end="0"/>
                                            </p:txEl>
                                          </p:spTgt>
                                        </p:tgtEl>
                                        <p:attrNameLst>
                                          <p:attrName>style.visibility</p:attrName>
                                        </p:attrNameLst>
                                      </p:cBhvr>
                                      <p:to>
                                        <p:strVal val="visible"/>
                                      </p:to>
                                    </p:set>
                                    <p:animEffect transition="in" filter="wipe(left)">
                                      <p:cBhvr>
                                        <p:cTn id="19" dur="500"/>
                                        <p:tgtEl>
                                          <p:spTgt spid="24">
                                            <p:txEl>
                                              <p:pRg st="0" end="0"/>
                                            </p:txEl>
                                          </p:spTgt>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25">
                                            <p:txEl>
                                              <p:pRg st="0" end="0"/>
                                            </p:txEl>
                                          </p:spTgt>
                                        </p:tgtEl>
                                        <p:attrNameLst>
                                          <p:attrName>style.visibility</p:attrName>
                                        </p:attrNameLst>
                                      </p:cBhvr>
                                      <p:to>
                                        <p:strVal val="visible"/>
                                      </p:to>
                                    </p:set>
                                    <p:animEffect transition="in" filter="fade">
                                      <p:cBhvr>
                                        <p:cTn id="22" dur="500"/>
                                        <p:tgtEl>
                                          <p:spTgt spid="25">
                                            <p:txEl>
                                              <p:pRg st="0" end="0"/>
                                            </p:txEl>
                                          </p:spTgt>
                                        </p:tgtEl>
                                      </p:cBhvr>
                                    </p:animEffect>
                                  </p:childTnLst>
                                </p:cTn>
                              </p:par>
                              <p:par>
                                <p:cTn id="23" presetID="22" presetClass="entr" presetSubtype="8" fill="hold" grpId="0" nodeType="withEffect">
                                  <p:stCondLst>
                                    <p:cond delay="1500"/>
                                  </p:stCondLst>
                                  <p:childTnLst>
                                    <p:set>
                                      <p:cBhvr>
                                        <p:cTn id="24" dur="1" fill="hold">
                                          <p:stCondLst>
                                            <p:cond delay="0"/>
                                          </p:stCondLst>
                                        </p:cTn>
                                        <p:tgtEl>
                                          <p:spTgt spid="22">
                                            <p:txEl>
                                              <p:pRg st="0" end="0"/>
                                            </p:txEl>
                                          </p:spTgt>
                                        </p:tgtEl>
                                        <p:attrNameLst>
                                          <p:attrName>style.visibility</p:attrName>
                                        </p:attrNameLst>
                                      </p:cBhvr>
                                      <p:to>
                                        <p:strVal val="visible"/>
                                      </p:to>
                                    </p:set>
                                    <p:animEffect transition="in" filter="wipe(left)">
                                      <p:cBhvr>
                                        <p:cTn id="25" dur="500"/>
                                        <p:tgtEl>
                                          <p:spTgt spid="22">
                                            <p:txEl>
                                              <p:pRg st="0" end="0"/>
                                            </p:txEl>
                                          </p:spTgt>
                                        </p:tgtEl>
                                      </p:cBhvr>
                                    </p:animEffect>
                                  </p:childTnLst>
                                </p:cTn>
                              </p:par>
                              <p:par>
                                <p:cTn id="26" presetID="10" presetClass="entr" presetSubtype="0" fill="hold" grpId="0" nodeType="withEffect">
                                  <p:stCondLst>
                                    <p:cond delay="1800"/>
                                  </p:stCondLst>
                                  <p:childTnLst>
                                    <p:set>
                                      <p:cBhvr>
                                        <p:cTn id="27" dur="1" fill="hold">
                                          <p:stCondLst>
                                            <p:cond delay="0"/>
                                          </p:stCondLst>
                                        </p:cTn>
                                        <p:tgtEl>
                                          <p:spTgt spid="23">
                                            <p:txEl>
                                              <p:pRg st="0" end="0"/>
                                            </p:txEl>
                                          </p:spTgt>
                                        </p:tgtEl>
                                        <p:attrNameLst>
                                          <p:attrName>style.visibility</p:attrName>
                                        </p:attrNameLst>
                                      </p:cBhvr>
                                      <p:to>
                                        <p:strVal val="visible"/>
                                      </p:to>
                                    </p:set>
                                    <p:animEffect transition="in" filter="fade">
                                      <p:cBhvr>
                                        <p:cTn id="28" dur="500"/>
                                        <p:tgtEl>
                                          <p:spTgt spid="23">
                                            <p:txEl>
                                              <p:pRg st="0" end="0"/>
                                            </p:txEl>
                                          </p:spTgt>
                                        </p:tgtEl>
                                      </p:cBhvr>
                                    </p:animEffect>
                                  </p:childTnLst>
                                </p:cTn>
                              </p:par>
                              <p:par>
                                <p:cTn id="29" presetID="22" presetClass="entr" presetSubtype="8" fill="hold" grpId="0" nodeType="withEffect">
                                  <p:stCondLst>
                                    <p:cond delay="1800"/>
                                  </p:stCondLst>
                                  <p:childTnLst>
                                    <p:set>
                                      <p:cBhvr>
                                        <p:cTn id="30" dur="1" fill="hold">
                                          <p:stCondLst>
                                            <p:cond delay="0"/>
                                          </p:stCondLst>
                                        </p:cTn>
                                        <p:tgtEl>
                                          <p:spTgt spid="20">
                                            <p:txEl>
                                              <p:pRg st="0" end="0"/>
                                            </p:txEl>
                                          </p:spTgt>
                                        </p:tgtEl>
                                        <p:attrNameLst>
                                          <p:attrName>style.visibility</p:attrName>
                                        </p:attrNameLst>
                                      </p:cBhvr>
                                      <p:to>
                                        <p:strVal val="visible"/>
                                      </p:to>
                                    </p:set>
                                    <p:animEffect transition="in" filter="wipe(left)">
                                      <p:cBhvr>
                                        <p:cTn id="31" dur="500"/>
                                        <p:tgtEl>
                                          <p:spTgt spid="20">
                                            <p:txEl>
                                              <p:pRg st="0" end="0"/>
                                            </p:txEl>
                                          </p:spTgt>
                                        </p:tgtEl>
                                      </p:cBhvr>
                                    </p:animEffect>
                                  </p:childTnLst>
                                </p:cTn>
                              </p:par>
                              <p:par>
                                <p:cTn id="32" presetID="10" presetClass="entr" presetSubtype="0" fill="hold" grpId="0" nodeType="withEffect">
                                  <p:stCondLst>
                                    <p:cond delay="2100"/>
                                  </p:stCondLst>
                                  <p:childTnLst>
                                    <p:set>
                                      <p:cBhvr>
                                        <p:cTn id="33" dur="1" fill="hold">
                                          <p:stCondLst>
                                            <p:cond delay="0"/>
                                          </p:stCondLst>
                                        </p:cTn>
                                        <p:tgtEl>
                                          <p:spTgt spid="21">
                                            <p:txEl>
                                              <p:pRg st="0" end="0"/>
                                            </p:txEl>
                                          </p:spTgt>
                                        </p:tgtEl>
                                        <p:attrNameLst>
                                          <p:attrName>style.visibility</p:attrName>
                                        </p:attrNameLst>
                                      </p:cBhvr>
                                      <p:to>
                                        <p:strVal val="visible"/>
                                      </p:to>
                                    </p:set>
                                    <p:animEffect transition="in" filter="fade">
                                      <p:cBhvr>
                                        <p:cTn id="34"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P spid="15" grpId="0"/>
      <p:bldP spid="16" grpId="0" build="p"/>
      <p:bldP spid="19" grpId="0" build="p"/>
      <p:bldP spid="20" grpId="0" build="p"/>
      <p:bldP spid="21" grpId="0" build="p"/>
      <p:bldP spid="22" grpId="0" build="p"/>
      <p:bldP spid="23" grpId="0" build="p"/>
      <p:bldP spid="24" grpId="0" build="p"/>
      <p:bldP spid="2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00" y="836712"/>
            <a:ext cx="7920000" cy="1648742"/>
          </a:xfrm>
        </p:spPr>
        <p:txBody>
          <a:bodyPr/>
          <a:lstStyle/>
          <a:p>
            <a:r>
              <a:rPr lang="es-ES" dirty="0" smtClean="0"/>
              <a:t>2 </a:t>
            </a:r>
            <a:r>
              <a:rPr lang="es-ES" dirty="0" err="1" smtClean="0"/>
              <a:t>columns</a:t>
            </a:r>
            <a:r>
              <a:rPr lang="es-ES" dirty="0" smtClean="0"/>
              <a:t/>
            </a:r>
            <a:br>
              <a:rPr lang="es-ES" dirty="0" smtClean="0"/>
            </a:br>
            <a:r>
              <a:rPr lang="es-ES" dirty="0" err="1" smtClean="0">
                <a:solidFill>
                  <a:srgbClr val="A1C820"/>
                </a:solidFill>
              </a:rPr>
              <a:t>content</a:t>
            </a:r>
            <a:endParaRPr lang="en-US" dirty="0">
              <a:solidFill>
                <a:srgbClr val="A1C820"/>
              </a:solidFill>
            </a:endParaRPr>
          </a:p>
        </p:txBody>
      </p:sp>
      <p:sp>
        <p:nvSpPr>
          <p:cNvPr id="5" name="Text Placeholder 4"/>
          <p:cNvSpPr>
            <a:spLocks noGrp="1"/>
          </p:cNvSpPr>
          <p:nvPr>
            <p:ph type="body" sz="quarter" idx="23"/>
          </p:nvPr>
        </p:nvSpPr>
        <p:spPr/>
        <p:txBody>
          <a:bodyPr/>
          <a:lstStyle/>
          <a:p>
            <a:r>
              <a:rPr lang="es-ES" smtClean="0"/>
              <a:t>9</a:t>
            </a:r>
            <a:endParaRPr lang="en-US"/>
          </a:p>
        </p:txBody>
      </p:sp>
      <p:sp>
        <p:nvSpPr>
          <p:cNvPr id="6" name="Text Placeholder 5"/>
          <p:cNvSpPr>
            <a:spLocks noGrp="1"/>
          </p:cNvSpPr>
          <p:nvPr>
            <p:ph type="body" sz="quarter" idx="10"/>
          </p:nvPr>
        </p:nvSpPr>
        <p:spPr>
          <a:xfrm>
            <a:off x="648000" y="2620800"/>
            <a:ext cx="7884440" cy="298800"/>
          </a:xfrm>
        </p:spPr>
        <p:txBody>
          <a:bodyPr/>
          <a:lstStyle/>
          <a:p>
            <a:r>
              <a:rPr lang="en-US" dirty="0" err="1">
                <a:solidFill>
                  <a:srgbClr val="A1C820"/>
                </a:solidFill>
              </a:rPr>
              <a:t>Lorem</a:t>
            </a:r>
            <a:r>
              <a:rPr lang="en-US" dirty="0">
                <a:solidFill>
                  <a:srgbClr val="A1C820"/>
                </a:solidFill>
              </a:rPr>
              <a:t> </a:t>
            </a:r>
            <a:r>
              <a:rPr lang="en-US" dirty="0" err="1">
                <a:solidFill>
                  <a:srgbClr val="A1C820"/>
                </a:solidFill>
              </a:rPr>
              <a:t>ipsum</a:t>
            </a:r>
            <a:r>
              <a:rPr lang="en-US" dirty="0">
                <a:solidFill>
                  <a:srgbClr val="A1C820"/>
                </a:solidFill>
              </a:rPr>
              <a:t> </a:t>
            </a:r>
            <a:r>
              <a:rPr lang="en-US" dirty="0"/>
              <a:t>dolor sit </a:t>
            </a:r>
            <a:r>
              <a:rPr lang="en-US" dirty="0" err="1" smtClean="0"/>
              <a:t>amet</a:t>
            </a:r>
            <a:endParaRPr lang="en-US" dirty="0"/>
          </a:p>
        </p:txBody>
      </p:sp>
      <p:sp>
        <p:nvSpPr>
          <p:cNvPr id="7" name="Text Placeholder 6"/>
          <p:cNvSpPr>
            <a:spLocks noGrp="1"/>
          </p:cNvSpPr>
          <p:nvPr>
            <p:ph type="body" sz="quarter" idx="12"/>
          </p:nvPr>
        </p:nvSpPr>
        <p:spPr/>
        <p:txBody>
          <a:bodyPr/>
          <a:lstStyle/>
          <a:p>
            <a:r>
              <a:rPr lang="en-US" b="1" dirty="0"/>
              <a:t>In quam </a:t>
            </a:r>
            <a:r>
              <a:rPr lang="en-US" b="1" dirty="0" err="1"/>
              <a:t>arcu</a:t>
            </a:r>
            <a:r>
              <a:rPr lang="en-US" b="1" dirty="0"/>
              <a:t>, </a:t>
            </a:r>
            <a:r>
              <a:rPr lang="en-US" dirty="0" err="1"/>
              <a:t>bibendum</a:t>
            </a:r>
            <a:r>
              <a:rPr lang="en-US" dirty="0"/>
              <a:t> </a:t>
            </a:r>
            <a:r>
              <a:rPr lang="en-US" dirty="0" err="1"/>
              <a:t>quis</a:t>
            </a:r>
            <a:r>
              <a:rPr lang="en-US" dirty="0"/>
              <a:t> </a:t>
            </a:r>
            <a:r>
              <a:rPr lang="en-US" dirty="0" err="1"/>
              <a:t>dapibus</a:t>
            </a:r>
            <a:r>
              <a:rPr lang="en-US" dirty="0"/>
              <a:t> at, </a:t>
            </a:r>
            <a:r>
              <a:rPr lang="en-US" dirty="0" err="1"/>
              <a:t>elementum</a:t>
            </a:r>
            <a:r>
              <a:rPr lang="en-US" dirty="0"/>
              <a:t> non </a:t>
            </a:r>
            <a:r>
              <a:rPr lang="en-US" dirty="0" err="1"/>
              <a:t>orci</a:t>
            </a:r>
            <a:r>
              <a:rPr lang="en-US" dirty="0"/>
              <a:t>. In </a:t>
            </a:r>
            <a:r>
              <a:rPr lang="en-US" dirty="0" err="1"/>
              <a:t>adipiscing</a:t>
            </a:r>
            <a:r>
              <a:rPr lang="en-US" dirty="0"/>
              <a:t> </a:t>
            </a:r>
            <a:r>
              <a:rPr lang="en-US" dirty="0" err="1"/>
              <a:t>accumsan</a:t>
            </a:r>
            <a:r>
              <a:rPr lang="en-US" dirty="0"/>
              <a:t> nisi </a:t>
            </a:r>
            <a:r>
              <a:rPr lang="en-US" dirty="0" err="1"/>
              <a:t>eu</a:t>
            </a:r>
            <a:r>
              <a:rPr lang="en-US" dirty="0"/>
              <a:t> </a:t>
            </a:r>
            <a:r>
              <a:rPr lang="en-US" dirty="0" err="1"/>
              <a:t>lacinia</a:t>
            </a:r>
            <a:r>
              <a:rPr lang="en-US" dirty="0"/>
              <a:t>. </a:t>
            </a:r>
            <a:r>
              <a:rPr lang="en-US" dirty="0" err="1"/>
              <a:t>Suspendisse</a:t>
            </a:r>
            <a:r>
              <a:rPr lang="en-US" dirty="0"/>
              <a:t> </a:t>
            </a:r>
            <a:r>
              <a:rPr lang="en-US" dirty="0" err="1"/>
              <a:t>tincidunt</a:t>
            </a:r>
            <a:r>
              <a:rPr lang="en-US" dirty="0"/>
              <a:t> </a:t>
            </a:r>
            <a:r>
              <a:rPr lang="en-US" dirty="0" err="1"/>
              <a:t>massa</a:t>
            </a:r>
            <a:r>
              <a:rPr lang="en-US" dirty="0"/>
              <a:t> vitae </a:t>
            </a:r>
            <a:r>
              <a:rPr lang="en-US" dirty="0" err="1"/>
              <a:t>est</a:t>
            </a:r>
            <a:r>
              <a:rPr lang="en-US" dirty="0"/>
              <a:t> semper non </a:t>
            </a:r>
            <a:r>
              <a:rPr lang="en-US" dirty="0" err="1"/>
              <a:t>scelerisque</a:t>
            </a:r>
            <a:r>
              <a:rPr lang="en-US" dirty="0"/>
              <a:t> </a:t>
            </a:r>
            <a:r>
              <a:rPr lang="en-US" dirty="0" err="1"/>
              <a:t>eros</a:t>
            </a:r>
            <a:r>
              <a:rPr lang="en-US" dirty="0"/>
              <a:t> </a:t>
            </a:r>
            <a:r>
              <a:rPr lang="en-US" dirty="0" err="1" smtClean="0"/>
              <a:t>aliquam</a:t>
            </a:r>
            <a:r>
              <a:rPr lang="en-US" dirty="0" smtClean="0"/>
              <a:t>.</a:t>
            </a:r>
          </a:p>
          <a:p>
            <a:endParaRPr lang="en-US" dirty="0"/>
          </a:p>
          <a:p>
            <a:r>
              <a:rPr lang="en-US" b="1" dirty="0" err="1" smtClean="0"/>
              <a:t>Aenean</a:t>
            </a:r>
            <a:r>
              <a:rPr lang="en-US" dirty="0" smtClean="0"/>
              <a:t> </a:t>
            </a:r>
            <a:r>
              <a:rPr lang="en-US" dirty="0"/>
              <a:t>et </a:t>
            </a:r>
            <a:r>
              <a:rPr lang="en-US" dirty="0" err="1"/>
              <a:t>fringilla</a:t>
            </a:r>
            <a:r>
              <a:rPr lang="en-US" dirty="0"/>
              <a:t> </a:t>
            </a:r>
            <a:r>
              <a:rPr lang="en-US" dirty="0" err="1"/>
              <a:t>felis</a:t>
            </a:r>
            <a:r>
              <a:rPr lang="en-US" dirty="0"/>
              <a:t>. </a:t>
            </a:r>
            <a:r>
              <a:rPr lang="en-US" dirty="0" err="1"/>
              <a:t>Vestibulum</a:t>
            </a:r>
            <a:r>
              <a:rPr lang="en-US" dirty="0"/>
              <a:t> </a:t>
            </a:r>
            <a:r>
              <a:rPr lang="en-US" dirty="0" err="1"/>
              <a:t>metus</a:t>
            </a:r>
            <a:r>
              <a:rPr lang="en-US" dirty="0"/>
              <a:t> </a:t>
            </a:r>
            <a:r>
              <a:rPr lang="en-US" dirty="0" err="1"/>
              <a:t>augue</a:t>
            </a:r>
            <a:r>
              <a:rPr lang="en-US" dirty="0"/>
              <a:t>, </a:t>
            </a:r>
            <a:r>
              <a:rPr lang="en-US" dirty="0" err="1"/>
              <a:t>pretium</a:t>
            </a:r>
            <a:r>
              <a:rPr lang="en-US" dirty="0"/>
              <a:t> at </a:t>
            </a:r>
            <a:r>
              <a:rPr lang="en-US" dirty="0" err="1"/>
              <a:t>aliquet</a:t>
            </a:r>
            <a:r>
              <a:rPr lang="en-US" dirty="0"/>
              <a:t> non, </a:t>
            </a:r>
            <a:r>
              <a:rPr lang="en-US" dirty="0" err="1"/>
              <a:t>rhoncus</a:t>
            </a:r>
            <a:r>
              <a:rPr lang="en-US" dirty="0"/>
              <a:t> at </a:t>
            </a:r>
            <a:r>
              <a:rPr lang="en-US" dirty="0" err="1"/>
              <a:t>augue</a:t>
            </a:r>
            <a:r>
              <a:rPr lang="en-US" dirty="0"/>
              <a:t>. </a:t>
            </a:r>
            <a:r>
              <a:rPr lang="en-US" dirty="0" err="1"/>
              <a:t>Suspendisse</a:t>
            </a:r>
            <a:r>
              <a:rPr lang="en-US" dirty="0"/>
              <a:t> </a:t>
            </a:r>
            <a:r>
              <a:rPr lang="en-US" dirty="0" err="1"/>
              <a:t>potenti</a:t>
            </a:r>
            <a:r>
              <a:rPr lang="en-US" dirty="0"/>
              <a:t>. </a:t>
            </a:r>
            <a:r>
              <a:rPr lang="en-US" dirty="0" err="1"/>
              <a:t>Donec</a:t>
            </a:r>
            <a:r>
              <a:rPr lang="en-US" dirty="0"/>
              <a:t> </a:t>
            </a:r>
            <a:r>
              <a:rPr lang="en-US" dirty="0" err="1"/>
              <a:t>pellentesque</a:t>
            </a:r>
            <a:r>
              <a:rPr lang="en-US" dirty="0"/>
              <a:t> </a:t>
            </a:r>
            <a:r>
              <a:rPr lang="en-US" dirty="0" err="1"/>
              <a:t>faucibus</a:t>
            </a:r>
            <a:r>
              <a:rPr lang="en-US" dirty="0"/>
              <a:t> </a:t>
            </a:r>
            <a:r>
              <a:rPr lang="en-US" dirty="0" err="1"/>
              <a:t>sapien</a:t>
            </a:r>
            <a:r>
              <a:rPr lang="en-US" dirty="0"/>
              <a:t>, </a:t>
            </a:r>
            <a:r>
              <a:rPr lang="en-US" dirty="0" err="1"/>
              <a:t>quis</a:t>
            </a:r>
            <a:r>
              <a:rPr lang="en-US" dirty="0"/>
              <a:t> </a:t>
            </a:r>
            <a:r>
              <a:rPr lang="en-US" dirty="0" err="1"/>
              <a:t>scelerisque</a:t>
            </a:r>
            <a:r>
              <a:rPr lang="en-US" dirty="0"/>
              <a:t> </a:t>
            </a:r>
            <a:r>
              <a:rPr lang="en-US" dirty="0" err="1"/>
              <a:t>sem</a:t>
            </a:r>
            <a:r>
              <a:rPr lang="en-US" dirty="0"/>
              <a:t> </a:t>
            </a:r>
            <a:r>
              <a:rPr lang="en-US" dirty="0" err="1"/>
              <a:t>interdum</a:t>
            </a:r>
            <a:r>
              <a:rPr lang="en-US" dirty="0"/>
              <a:t> </a:t>
            </a:r>
            <a:r>
              <a:rPr lang="en-US" dirty="0" err="1"/>
              <a:t>eget</a:t>
            </a:r>
            <a:r>
              <a:rPr lang="en-US" dirty="0"/>
              <a:t>. </a:t>
            </a:r>
            <a:r>
              <a:rPr lang="en-US" dirty="0" err="1"/>
              <a:t>Suspendisse</a:t>
            </a:r>
            <a:r>
              <a:rPr lang="en-US" dirty="0"/>
              <a:t> </a:t>
            </a:r>
            <a:r>
              <a:rPr lang="en-US" dirty="0" err="1"/>
              <a:t>eget</a:t>
            </a:r>
            <a:r>
              <a:rPr lang="en-US" dirty="0"/>
              <a:t> magna </a:t>
            </a:r>
            <a:r>
              <a:rPr lang="en-US" dirty="0" err="1"/>
              <a:t>justo</a:t>
            </a:r>
            <a:r>
              <a:rPr lang="en-US" dirty="0"/>
              <a:t>. </a:t>
            </a:r>
            <a:r>
              <a:rPr lang="en-US" dirty="0" err="1"/>
              <a:t>Nunc</a:t>
            </a:r>
            <a:r>
              <a:rPr lang="en-US" dirty="0"/>
              <a:t> id </a:t>
            </a:r>
            <a:r>
              <a:rPr lang="en-US" dirty="0" err="1"/>
              <a:t>diam</a:t>
            </a:r>
            <a:r>
              <a:rPr lang="en-US" dirty="0"/>
              <a:t> dui. </a:t>
            </a:r>
            <a:r>
              <a:rPr lang="en-US" dirty="0" err="1"/>
              <a:t>Vivamus</a:t>
            </a:r>
            <a:r>
              <a:rPr lang="en-US" dirty="0"/>
              <a:t> non </a:t>
            </a:r>
            <a:r>
              <a:rPr lang="en-US" dirty="0" err="1"/>
              <a:t>orci</a:t>
            </a:r>
            <a:r>
              <a:rPr lang="en-US" dirty="0"/>
              <a:t> </a:t>
            </a:r>
            <a:r>
              <a:rPr lang="en-US" dirty="0" err="1"/>
              <a:t>mauris</a:t>
            </a:r>
            <a:r>
              <a:rPr lang="en-US" dirty="0"/>
              <a:t>. </a:t>
            </a:r>
            <a:r>
              <a:rPr lang="es-ES" dirty="0"/>
              <a:t>Nunc </a:t>
            </a:r>
            <a:r>
              <a:rPr lang="es-ES" dirty="0" err="1"/>
              <a:t>cursus</a:t>
            </a:r>
            <a:r>
              <a:rPr lang="es-ES" dirty="0"/>
              <a:t> libero </a:t>
            </a:r>
            <a:r>
              <a:rPr lang="es-ES" dirty="0" err="1"/>
              <a:t>velit</a:t>
            </a:r>
            <a:r>
              <a:rPr lang="es-ES" dirty="0"/>
              <a:t>, </a:t>
            </a:r>
            <a:r>
              <a:rPr lang="es-ES" dirty="0" err="1"/>
              <a:t>eget</a:t>
            </a:r>
            <a:r>
              <a:rPr lang="es-ES" dirty="0"/>
              <a:t> </a:t>
            </a:r>
            <a:r>
              <a:rPr lang="es-ES" dirty="0" err="1"/>
              <a:t>tempor</a:t>
            </a:r>
            <a:r>
              <a:rPr lang="es-ES" dirty="0"/>
              <a:t> nunc. </a:t>
            </a:r>
            <a:r>
              <a:rPr lang="es-ES" dirty="0" err="1"/>
              <a:t>Nulla</a:t>
            </a:r>
            <a:r>
              <a:rPr lang="es-ES" dirty="0"/>
              <a:t> </a:t>
            </a:r>
            <a:r>
              <a:rPr lang="es-ES" dirty="0" err="1"/>
              <a:t>facilisi</a:t>
            </a:r>
            <a:r>
              <a:rPr lang="es-ES" dirty="0"/>
              <a:t>. </a:t>
            </a:r>
            <a:r>
              <a:rPr lang="es-ES" dirty="0" err="1"/>
              <a:t>Etiam</a:t>
            </a:r>
            <a:r>
              <a:rPr lang="es-ES" dirty="0"/>
              <a:t> </a:t>
            </a:r>
            <a:r>
              <a:rPr lang="es-ES" dirty="0" err="1"/>
              <a:t>eget</a:t>
            </a:r>
            <a:r>
              <a:rPr lang="es-ES" dirty="0"/>
              <a:t> </a:t>
            </a:r>
            <a:r>
              <a:rPr lang="es-ES" dirty="0" err="1"/>
              <a:t>faucibus</a:t>
            </a:r>
            <a:r>
              <a:rPr lang="es-ES" dirty="0"/>
              <a:t> leo. </a:t>
            </a:r>
            <a:r>
              <a:rPr lang="es-ES" dirty="0" err="1"/>
              <a:t>Vivamus</a:t>
            </a:r>
            <a:r>
              <a:rPr lang="es-ES" dirty="0"/>
              <a:t> </a:t>
            </a:r>
            <a:r>
              <a:rPr lang="es-ES" dirty="0" err="1"/>
              <a:t>vulputate</a:t>
            </a:r>
            <a:r>
              <a:rPr lang="es-ES" dirty="0"/>
              <a:t> </a:t>
            </a:r>
            <a:r>
              <a:rPr lang="es-ES" dirty="0" err="1"/>
              <a:t>dui</a:t>
            </a:r>
            <a:r>
              <a:rPr lang="es-ES" dirty="0"/>
              <a:t> </a:t>
            </a:r>
            <a:r>
              <a:rPr lang="es-ES" dirty="0" err="1"/>
              <a:t>blandit</a:t>
            </a:r>
            <a:r>
              <a:rPr lang="es-ES" dirty="0"/>
              <a:t> ante </a:t>
            </a:r>
            <a:r>
              <a:rPr lang="es-ES" dirty="0" err="1"/>
              <a:t>semper</a:t>
            </a:r>
            <a:r>
              <a:rPr lang="es-ES" dirty="0"/>
              <a:t> </a:t>
            </a:r>
            <a:r>
              <a:rPr lang="es-ES" dirty="0" err="1"/>
              <a:t>eu</a:t>
            </a:r>
            <a:r>
              <a:rPr lang="es-ES" dirty="0"/>
              <a:t> </a:t>
            </a:r>
            <a:r>
              <a:rPr lang="es-ES" dirty="0" err="1"/>
              <a:t>commodo</a:t>
            </a:r>
            <a:r>
              <a:rPr lang="es-ES" dirty="0"/>
              <a:t> </a:t>
            </a:r>
            <a:r>
              <a:rPr lang="es-ES" dirty="0" err="1"/>
              <a:t>felis</a:t>
            </a:r>
            <a:r>
              <a:rPr lang="es-ES" dirty="0"/>
              <a:t> </a:t>
            </a:r>
            <a:r>
              <a:rPr lang="es-ES" dirty="0" err="1"/>
              <a:t>tincidunt</a:t>
            </a:r>
            <a:r>
              <a:rPr lang="es-ES" dirty="0"/>
              <a:t>. </a:t>
            </a:r>
            <a:r>
              <a:rPr lang="es-ES" dirty="0" err="1"/>
              <a:t>Nulla</a:t>
            </a:r>
            <a:r>
              <a:rPr lang="es-ES" dirty="0"/>
              <a:t> </a:t>
            </a:r>
            <a:r>
              <a:rPr lang="es-ES" dirty="0" err="1"/>
              <a:t>nec</a:t>
            </a:r>
            <a:r>
              <a:rPr lang="es-ES" dirty="0"/>
              <a:t> </a:t>
            </a:r>
            <a:r>
              <a:rPr lang="es-ES" dirty="0" err="1"/>
              <a:t>elit</a:t>
            </a:r>
            <a:r>
              <a:rPr lang="es-ES" dirty="0"/>
              <a:t> </a:t>
            </a:r>
            <a:r>
              <a:rPr lang="es-ES" dirty="0" err="1"/>
              <a:t>nec</a:t>
            </a:r>
            <a:r>
              <a:rPr lang="es-ES" dirty="0"/>
              <a:t> </a:t>
            </a:r>
            <a:r>
              <a:rPr lang="es-ES" dirty="0" err="1"/>
              <a:t>ipsum</a:t>
            </a:r>
            <a:r>
              <a:rPr lang="es-ES" dirty="0"/>
              <a:t> </a:t>
            </a:r>
            <a:r>
              <a:rPr lang="es-ES" dirty="0" err="1"/>
              <a:t>suscipit</a:t>
            </a:r>
            <a:r>
              <a:rPr lang="es-ES" dirty="0"/>
              <a:t> </a:t>
            </a:r>
            <a:r>
              <a:rPr lang="es-ES" dirty="0" err="1" smtClean="0"/>
              <a:t>tempor</a:t>
            </a:r>
            <a:r>
              <a:rPr lang="es-ES" dirty="0" smtClean="0"/>
              <a:t>.</a:t>
            </a:r>
          </a:p>
          <a:p>
            <a:r>
              <a:rPr lang="es-ES" b="1" dirty="0" err="1" smtClean="0"/>
              <a:t>Quisque</a:t>
            </a:r>
            <a:r>
              <a:rPr lang="es-ES" b="1" dirty="0" smtClean="0"/>
              <a:t> </a:t>
            </a:r>
            <a:r>
              <a:rPr lang="es-ES" b="1" dirty="0" err="1"/>
              <a:t>eget</a:t>
            </a:r>
            <a:r>
              <a:rPr lang="es-ES" b="1" dirty="0"/>
              <a:t> </a:t>
            </a:r>
            <a:r>
              <a:rPr lang="es-ES" dirty="0" err="1"/>
              <a:t>ligula</a:t>
            </a:r>
            <a:r>
              <a:rPr lang="es-ES" dirty="0"/>
              <a:t> </a:t>
            </a:r>
            <a:r>
              <a:rPr lang="es-ES" dirty="0" err="1"/>
              <a:t>risus</a:t>
            </a:r>
            <a:r>
              <a:rPr lang="es-ES" dirty="0"/>
              <a:t>, </a:t>
            </a:r>
            <a:r>
              <a:rPr lang="es-ES" dirty="0" err="1"/>
              <a:t>nec</a:t>
            </a:r>
            <a:r>
              <a:rPr lang="es-ES" dirty="0"/>
              <a:t> </a:t>
            </a:r>
            <a:r>
              <a:rPr lang="es-ES" dirty="0" err="1"/>
              <a:t>gravida</a:t>
            </a:r>
            <a:r>
              <a:rPr lang="es-ES" dirty="0"/>
              <a:t> </a:t>
            </a:r>
            <a:r>
              <a:rPr lang="es-ES" dirty="0" err="1"/>
              <a:t>felis</a:t>
            </a:r>
            <a:r>
              <a:rPr lang="es-ES" dirty="0"/>
              <a:t>. </a:t>
            </a:r>
            <a:r>
              <a:rPr lang="en-US" dirty="0" err="1"/>
              <a:t>Aenean</a:t>
            </a:r>
            <a:r>
              <a:rPr lang="en-US" dirty="0"/>
              <a:t> </a:t>
            </a:r>
            <a:r>
              <a:rPr lang="en-US" dirty="0" err="1"/>
              <a:t>libero</a:t>
            </a:r>
            <a:r>
              <a:rPr lang="en-US" dirty="0"/>
              <a:t> </a:t>
            </a:r>
            <a:r>
              <a:rPr lang="en-US" dirty="0" err="1"/>
              <a:t>odio</a:t>
            </a:r>
            <a:r>
              <a:rPr lang="en-US" dirty="0"/>
              <a:t>, </a:t>
            </a:r>
            <a:r>
              <a:rPr lang="en-US" dirty="0" err="1"/>
              <a:t>vehicula</a:t>
            </a:r>
            <a:r>
              <a:rPr lang="en-US" dirty="0"/>
              <a:t> </a:t>
            </a:r>
            <a:r>
              <a:rPr lang="en-US" dirty="0" err="1"/>
              <a:t>ut</a:t>
            </a:r>
            <a:r>
              <a:rPr lang="en-US" dirty="0"/>
              <a:t> </a:t>
            </a:r>
            <a:r>
              <a:rPr lang="en-US" dirty="0" err="1"/>
              <a:t>accumsan</a:t>
            </a:r>
            <a:r>
              <a:rPr lang="en-US" dirty="0"/>
              <a:t> non, </a:t>
            </a:r>
            <a:r>
              <a:rPr lang="en-US" dirty="0" err="1"/>
              <a:t>condimentum</a:t>
            </a:r>
            <a:r>
              <a:rPr lang="en-US" dirty="0"/>
              <a:t> </a:t>
            </a:r>
            <a:r>
              <a:rPr lang="en-US" dirty="0" err="1"/>
              <a:t>eget</a:t>
            </a:r>
            <a:r>
              <a:rPr lang="en-US" dirty="0"/>
              <a:t> </a:t>
            </a:r>
            <a:r>
              <a:rPr lang="en-US" dirty="0" err="1"/>
              <a:t>arcu</a:t>
            </a:r>
            <a:r>
              <a:rPr lang="en-US" dirty="0"/>
              <a:t>. </a:t>
            </a:r>
            <a:r>
              <a:rPr lang="en-US" dirty="0" err="1"/>
              <a:t>Vivamus</a:t>
            </a:r>
            <a:r>
              <a:rPr lang="en-US" dirty="0"/>
              <a:t> quam quam, </a:t>
            </a:r>
            <a:r>
              <a:rPr lang="en-US" dirty="0" err="1"/>
              <a:t>vulputate</a:t>
            </a:r>
            <a:r>
              <a:rPr lang="en-US" dirty="0"/>
              <a:t> at </a:t>
            </a:r>
            <a:r>
              <a:rPr lang="en-US" dirty="0" err="1"/>
              <a:t>rutrum</a:t>
            </a:r>
            <a:r>
              <a:rPr lang="en-US" dirty="0"/>
              <a:t> ac, </a:t>
            </a:r>
            <a:r>
              <a:rPr lang="en-US" dirty="0" err="1"/>
              <a:t>viverra</a:t>
            </a:r>
            <a:r>
              <a:rPr lang="en-US" dirty="0"/>
              <a:t> at </a:t>
            </a:r>
            <a:r>
              <a:rPr lang="en-US" dirty="0" err="1"/>
              <a:t>massa</a:t>
            </a:r>
            <a:r>
              <a:rPr lang="en-US" dirty="0"/>
              <a:t>. </a:t>
            </a:r>
            <a:r>
              <a:rPr lang="en-US" dirty="0" err="1"/>
              <a:t>Vestibulum</a:t>
            </a:r>
            <a:r>
              <a:rPr lang="en-US" dirty="0"/>
              <a:t> ante </a:t>
            </a:r>
            <a:r>
              <a:rPr lang="en-US" dirty="0" err="1"/>
              <a:t>ipsum</a:t>
            </a:r>
            <a:r>
              <a:rPr lang="en-US" dirty="0"/>
              <a:t> </a:t>
            </a:r>
            <a:r>
              <a:rPr lang="en-US" dirty="0" err="1"/>
              <a:t>primis</a:t>
            </a:r>
            <a:r>
              <a:rPr lang="en-US" dirty="0"/>
              <a:t> in </a:t>
            </a:r>
            <a:r>
              <a:rPr lang="en-US" dirty="0" err="1"/>
              <a:t>faucibus</a:t>
            </a:r>
            <a:r>
              <a:rPr lang="en-US" dirty="0"/>
              <a:t> </a:t>
            </a:r>
            <a:r>
              <a:rPr lang="en-US" dirty="0" err="1"/>
              <a:t>orci</a:t>
            </a:r>
            <a:r>
              <a:rPr lang="en-US" dirty="0"/>
              <a:t> </a:t>
            </a:r>
            <a:r>
              <a:rPr lang="en-US" dirty="0" err="1"/>
              <a:t>luctus</a:t>
            </a:r>
            <a:r>
              <a:rPr lang="en-US" dirty="0"/>
              <a:t> et </a:t>
            </a:r>
            <a:r>
              <a:rPr lang="en-US" dirty="0" err="1"/>
              <a:t>ultrices</a:t>
            </a:r>
            <a:r>
              <a:rPr lang="en-US" dirty="0"/>
              <a:t> </a:t>
            </a:r>
            <a:r>
              <a:rPr lang="en-US" dirty="0" err="1"/>
              <a:t>posuere</a:t>
            </a:r>
            <a:r>
              <a:rPr lang="en-US" dirty="0"/>
              <a:t> </a:t>
            </a:r>
            <a:r>
              <a:rPr lang="en-US" dirty="0" err="1"/>
              <a:t>cubilia</a:t>
            </a:r>
            <a:r>
              <a:rPr lang="en-US" dirty="0"/>
              <a:t> </a:t>
            </a:r>
            <a:r>
              <a:rPr lang="en-US" dirty="0" err="1"/>
              <a:t>Curae</a:t>
            </a:r>
            <a:r>
              <a:rPr lang="en-US" dirty="0"/>
              <a:t>; </a:t>
            </a:r>
            <a:r>
              <a:rPr lang="en-US" dirty="0" err="1"/>
              <a:t>Phasellus</a:t>
            </a:r>
            <a:r>
              <a:rPr lang="en-US" dirty="0"/>
              <a:t> </a:t>
            </a:r>
            <a:r>
              <a:rPr lang="en-US" dirty="0" err="1"/>
              <a:t>congue</a:t>
            </a:r>
            <a:r>
              <a:rPr lang="en-US" dirty="0"/>
              <a:t> </a:t>
            </a:r>
            <a:r>
              <a:rPr lang="en-US" dirty="0" err="1"/>
              <a:t>adipiscing</a:t>
            </a:r>
            <a:r>
              <a:rPr lang="en-US" dirty="0"/>
              <a:t> </a:t>
            </a:r>
            <a:r>
              <a:rPr lang="en-US" dirty="0" err="1" smtClean="0"/>
              <a:t>vehicula</a:t>
            </a:r>
            <a:r>
              <a:rPr lang="en-US" dirty="0" smtClean="0"/>
              <a:t>. </a:t>
            </a:r>
            <a:r>
              <a:rPr lang="en-US" dirty="0" err="1" smtClean="0"/>
              <a:t>Morbi</a:t>
            </a:r>
            <a:r>
              <a:rPr lang="en-US" dirty="0" smtClean="0"/>
              <a:t> </a:t>
            </a:r>
            <a:r>
              <a:rPr lang="en-US" dirty="0"/>
              <a:t>a nisi </a:t>
            </a:r>
            <a:r>
              <a:rPr lang="en-US" dirty="0" err="1" smtClean="0"/>
              <a:t>turpis.Fusce</a:t>
            </a:r>
            <a:r>
              <a:rPr lang="en-US" dirty="0" smtClean="0"/>
              <a:t> </a:t>
            </a:r>
            <a:r>
              <a:rPr lang="en-US" dirty="0" err="1"/>
              <a:t>urna</a:t>
            </a:r>
            <a:r>
              <a:rPr lang="en-US" dirty="0"/>
              <a:t> </a:t>
            </a:r>
            <a:r>
              <a:rPr lang="en-US" dirty="0" err="1"/>
              <a:t>purus</a:t>
            </a:r>
            <a:r>
              <a:rPr lang="en-US" dirty="0"/>
              <a:t>, </a:t>
            </a:r>
            <a:r>
              <a:rPr lang="en-US" dirty="0" err="1"/>
              <a:t>commodo</a:t>
            </a:r>
            <a:r>
              <a:rPr lang="en-US" dirty="0"/>
              <a:t> ac </a:t>
            </a:r>
            <a:r>
              <a:rPr lang="en-US" dirty="0" err="1"/>
              <a:t>eleifend</a:t>
            </a:r>
            <a:r>
              <a:rPr lang="en-US" dirty="0"/>
              <a:t> at, </a:t>
            </a:r>
            <a:r>
              <a:rPr lang="en-US" dirty="0" err="1"/>
              <a:t>convallis</a:t>
            </a:r>
            <a:r>
              <a:rPr lang="en-US" dirty="0"/>
              <a:t> </a:t>
            </a:r>
            <a:r>
              <a:rPr lang="en-US" dirty="0" err="1"/>
              <a:t>porttitor</a:t>
            </a:r>
            <a:r>
              <a:rPr lang="en-US" dirty="0"/>
              <a:t> ligula. </a:t>
            </a:r>
            <a:r>
              <a:rPr lang="en-US" dirty="0" err="1"/>
              <a:t>Aliquam</a:t>
            </a:r>
            <a:r>
              <a:rPr lang="en-US" dirty="0"/>
              <a:t> </a:t>
            </a:r>
            <a:r>
              <a:rPr lang="en-US" dirty="0" err="1"/>
              <a:t>erat</a:t>
            </a:r>
            <a:r>
              <a:rPr lang="en-US" dirty="0"/>
              <a:t> </a:t>
            </a:r>
            <a:r>
              <a:rPr lang="en-US" dirty="0" err="1"/>
              <a:t>volutpat</a:t>
            </a:r>
            <a:r>
              <a:rPr lang="en-US" dirty="0"/>
              <a:t>. </a:t>
            </a:r>
            <a:r>
              <a:rPr lang="en-US" dirty="0" err="1"/>
              <a:t>Nullam</a:t>
            </a:r>
            <a:r>
              <a:rPr lang="en-US" dirty="0"/>
              <a:t> a </a:t>
            </a:r>
            <a:r>
              <a:rPr lang="en-US" dirty="0" err="1"/>
              <a:t>orci</a:t>
            </a:r>
            <a:r>
              <a:rPr lang="en-US" dirty="0"/>
              <a:t> </a:t>
            </a:r>
            <a:r>
              <a:rPr lang="en-US" dirty="0" err="1" smtClean="0"/>
              <a:t>tellus.Nunc</a:t>
            </a:r>
            <a:r>
              <a:rPr lang="en-US" dirty="0" smtClean="0"/>
              <a:t> </a:t>
            </a:r>
            <a:r>
              <a:rPr lang="en-US" dirty="0" err="1"/>
              <a:t>sed</a:t>
            </a:r>
            <a:r>
              <a:rPr lang="en-US" dirty="0"/>
              <a:t> </a:t>
            </a:r>
            <a:r>
              <a:rPr lang="en-US" dirty="0" err="1"/>
              <a:t>tellus</a:t>
            </a:r>
            <a:r>
              <a:rPr lang="en-US" dirty="0"/>
              <a:t> quam. </a:t>
            </a:r>
            <a:r>
              <a:rPr lang="en-US" dirty="0" err="1"/>
              <a:t>Duis</a:t>
            </a:r>
            <a:r>
              <a:rPr lang="en-US" dirty="0"/>
              <a:t> quam </a:t>
            </a:r>
            <a:r>
              <a:rPr lang="en-US" dirty="0" err="1"/>
              <a:t>augue</a:t>
            </a:r>
            <a:r>
              <a:rPr lang="en-US" dirty="0"/>
              <a:t>, </a:t>
            </a:r>
            <a:r>
              <a:rPr lang="en-US" dirty="0" err="1"/>
              <a:t>malesuada</a:t>
            </a:r>
            <a:r>
              <a:rPr lang="en-US" dirty="0"/>
              <a:t> </a:t>
            </a:r>
            <a:r>
              <a:rPr lang="en-US" dirty="0" err="1"/>
              <a:t>eget</a:t>
            </a:r>
            <a:r>
              <a:rPr lang="en-US" dirty="0"/>
              <a:t> </a:t>
            </a:r>
            <a:r>
              <a:rPr lang="en-US" dirty="0" err="1"/>
              <a:t>convallis</a:t>
            </a:r>
            <a:r>
              <a:rPr lang="en-US" dirty="0"/>
              <a:t> </a:t>
            </a:r>
            <a:r>
              <a:rPr lang="en-US" dirty="0" err="1" smtClean="0"/>
              <a:t>nec</a:t>
            </a:r>
            <a:r>
              <a:rPr lang="en-US" dirty="0" smtClean="0"/>
              <a:t>.</a:t>
            </a:r>
          </a:p>
          <a:p>
            <a:endParaRPr lang="en-US" dirty="0" smtClean="0"/>
          </a:p>
          <a:p>
            <a:r>
              <a:rPr lang="en-US" b="1" dirty="0" err="1" smtClean="0"/>
              <a:t>Etiam</a:t>
            </a:r>
            <a:r>
              <a:rPr lang="en-US" dirty="0" smtClean="0"/>
              <a:t> </a:t>
            </a:r>
            <a:r>
              <a:rPr lang="en-US" dirty="0" err="1"/>
              <a:t>quis</a:t>
            </a:r>
            <a:r>
              <a:rPr lang="en-US" dirty="0"/>
              <a:t> </a:t>
            </a:r>
            <a:r>
              <a:rPr lang="en-US" dirty="0" err="1"/>
              <a:t>augue</a:t>
            </a:r>
            <a:r>
              <a:rPr lang="en-US" dirty="0"/>
              <a:t> </a:t>
            </a:r>
            <a:r>
              <a:rPr lang="en-US" dirty="0" err="1"/>
              <a:t>eros</a:t>
            </a:r>
            <a:r>
              <a:rPr lang="en-US" dirty="0"/>
              <a:t>. </a:t>
            </a:r>
            <a:r>
              <a:rPr lang="en-US" dirty="0" err="1"/>
              <a:t>Sed</a:t>
            </a:r>
            <a:r>
              <a:rPr lang="en-US" dirty="0"/>
              <a:t> </a:t>
            </a:r>
            <a:r>
              <a:rPr lang="en-US" dirty="0" err="1"/>
              <a:t>eu</a:t>
            </a:r>
            <a:r>
              <a:rPr lang="en-US" dirty="0"/>
              <a:t> </a:t>
            </a:r>
            <a:r>
              <a:rPr lang="en-US" dirty="0" err="1"/>
              <a:t>velit</a:t>
            </a:r>
            <a:r>
              <a:rPr lang="en-US" dirty="0"/>
              <a:t> </a:t>
            </a:r>
            <a:r>
              <a:rPr lang="en-US" dirty="0" err="1"/>
              <a:t>lorem</a:t>
            </a:r>
            <a:r>
              <a:rPr lang="en-US" dirty="0" smtClean="0"/>
              <a:t>. </a:t>
            </a:r>
            <a:r>
              <a:rPr lang="es-ES" dirty="0" err="1"/>
              <a:t>Mauris</a:t>
            </a:r>
            <a:r>
              <a:rPr lang="es-ES" dirty="0"/>
              <a:t> </a:t>
            </a:r>
            <a:r>
              <a:rPr lang="es-ES" dirty="0" err="1"/>
              <a:t>elit</a:t>
            </a:r>
            <a:r>
              <a:rPr lang="es-ES" dirty="0"/>
              <a:t> </a:t>
            </a:r>
            <a:r>
              <a:rPr lang="es-ES" dirty="0" err="1"/>
              <a:t>risus</a:t>
            </a:r>
            <a:r>
              <a:rPr lang="es-ES" dirty="0"/>
              <a:t>, </a:t>
            </a:r>
            <a:r>
              <a:rPr lang="es-ES" i="1" dirty="0" err="1">
                <a:solidFill>
                  <a:srgbClr val="A1C820"/>
                </a:solidFill>
              </a:rPr>
              <a:t>euismod</a:t>
            </a:r>
            <a:r>
              <a:rPr lang="es-ES" i="1" dirty="0">
                <a:solidFill>
                  <a:srgbClr val="A1C820"/>
                </a:solidFill>
              </a:rPr>
              <a:t> </a:t>
            </a:r>
            <a:r>
              <a:rPr lang="es-ES" i="1" dirty="0" err="1">
                <a:solidFill>
                  <a:srgbClr val="A1C820"/>
                </a:solidFill>
              </a:rPr>
              <a:t>molestie</a:t>
            </a:r>
            <a:r>
              <a:rPr lang="es-ES" i="1" dirty="0">
                <a:solidFill>
                  <a:srgbClr val="A1C820"/>
                </a:solidFill>
              </a:rPr>
              <a:t> </a:t>
            </a:r>
            <a:r>
              <a:rPr lang="es-ES" i="1" dirty="0" err="1">
                <a:solidFill>
                  <a:srgbClr val="A1C820"/>
                </a:solidFill>
              </a:rPr>
              <a:t>interdum</a:t>
            </a:r>
            <a:r>
              <a:rPr lang="es-ES" i="1" dirty="0">
                <a:solidFill>
                  <a:srgbClr val="A1C820"/>
                </a:solidFill>
              </a:rPr>
              <a:t> id, </a:t>
            </a:r>
            <a:r>
              <a:rPr lang="es-ES" i="1" dirty="0" err="1">
                <a:solidFill>
                  <a:srgbClr val="A1C820"/>
                </a:solidFill>
              </a:rPr>
              <a:t>aliquam</a:t>
            </a:r>
            <a:r>
              <a:rPr lang="es-ES" i="1" dirty="0">
                <a:solidFill>
                  <a:srgbClr val="A1C820"/>
                </a:solidFill>
              </a:rPr>
              <a:t> at </a:t>
            </a:r>
            <a:r>
              <a:rPr lang="es-ES" i="1" dirty="0" err="1">
                <a:solidFill>
                  <a:srgbClr val="A1C820"/>
                </a:solidFill>
              </a:rPr>
              <a:t>quam</a:t>
            </a:r>
            <a:r>
              <a:rPr lang="es-ES" i="1" dirty="0">
                <a:solidFill>
                  <a:srgbClr val="A1C820"/>
                </a:solidFill>
              </a:rPr>
              <a:t>. </a:t>
            </a:r>
            <a:r>
              <a:rPr lang="es-ES" i="1" dirty="0" err="1">
                <a:solidFill>
                  <a:srgbClr val="A1C820"/>
                </a:solidFill>
              </a:rPr>
              <a:t>Aenean</a:t>
            </a:r>
            <a:r>
              <a:rPr lang="es-ES" i="1" dirty="0">
                <a:solidFill>
                  <a:srgbClr val="A1C820"/>
                </a:solidFill>
              </a:rPr>
              <a:t> ornare </a:t>
            </a:r>
            <a:r>
              <a:rPr lang="es-ES" i="1" dirty="0" err="1">
                <a:solidFill>
                  <a:srgbClr val="A1C820"/>
                </a:solidFill>
              </a:rPr>
              <a:t>neque</a:t>
            </a:r>
            <a:r>
              <a:rPr lang="es-ES" i="1" dirty="0">
                <a:solidFill>
                  <a:srgbClr val="A1C820"/>
                </a:solidFill>
              </a:rPr>
              <a:t> </a:t>
            </a:r>
            <a:r>
              <a:rPr lang="es-ES" i="1" dirty="0" err="1">
                <a:solidFill>
                  <a:srgbClr val="A1C820"/>
                </a:solidFill>
              </a:rPr>
              <a:t>ac</a:t>
            </a:r>
            <a:r>
              <a:rPr lang="es-ES" i="1" dirty="0">
                <a:solidFill>
                  <a:srgbClr val="A1C820"/>
                </a:solidFill>
              </a:rPr>
              <a:t> </a:t>
            </a:r>
            <a:r>
              <a:rPr lang="es-ES" i="1" dirty="0" smtClean="0">
                <a:solidFill>
                  <a:srgbClr val="A1C820"/>
                </a:solidFill>
              </a:rPr>
              <a:t>magna.</a:t>
            </a:r>
            <a:endParaRPr lang="en-US" i="1" dirty="0">
              <a:solidFill>
                <a:srgbClr val="A1C820"/>
              </a:solidFill>
            </a:endParaRPr>
          </a:p>
        </p:txBody>
      </p:sp>
      <p:pic>
        <p:nvPicPr>
          <p:cNvPr id="8" name="Bild 7" descr="mascott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352" y="332656"/>
            <a:ext cx="963168" cy="963168"/>
          </a:xfrm>
          <a:prstGeom prst="rect">
            <a:avLst/>
          </a:prstGeom>
        </p:spPr>
      </p:pic>
      <p:sp>
        <p:nvSpPr>
          <p:cNvPr id="9"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spTree>
    <p:extLst>
      <p:ext uri="{BB962C8B-B14F-4D97-AF65-F5344CB8AC3E}">
        <p14:creationId xmlns:p14="http://schemas.microsoft.com/office/powerpoint/2010/main" val="28545095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wipe(left)">
                                      <p:cBhvr>
                                        <p:cTn id="13" dur="500"/>
                                        <p:tgtEl>
                                          <p:spTgt spid="6">
                                            <p:txEl>
                                              <p:pRg st="0" end="0"/>
                                            </p:txEl>
                                          </p:spTgt>
                                        </p:tgtEl>
                                      </p:cBhvr>
                                    </p:animEffect>
                                  </p:childTnLst>
                                </p:cTn>
                              </p:par>
                              <p:par>
                                <p:cTn id="14" presetID="10" presetClass="entr" presetSubtype="0" fill="hold" grpId="0" nodeType="withEffect">
                                  <p:stCondLst>
                                    <p:cond delay="80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500"/>
                                        <p:tgtEl>
                                          <p:spTgt spid="7">
                                            <p:txEl>
                                              <p:pRg st="0" end="0"/>
                                            </p:txEl>
                                          </p:spTgt>
                                        </p:tgtEl>
                                      </p:cBhvr>
                                    </p:animEffect>
                                  </p:childTnLst>
                                </p:cTn>
                              </p:par>
                              <p:par>
                                <p:cTn id="17" presetID="10" presetClass="entr" presetSubtype="0" fill="hold" grpId="0" nodeType="withEffect">
                                  <p:stCondLst>
                                    <p:cond delay="110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500"/>
                                        <p:tgtEl>
                                          <p:spTgt spid="7">
                                            <p:txEl>
                                              <p:pRg st="2" end="2"/>
                                            </p:txEl>
                                          </p:spTgt>
                                        </p:tgtEl>
                                      </p:cBhvr>
                                    </p:animEffect>
                                  </p:childTnLst>
                                </p:cTn>
                              </p:par>
                              <p:par>
                                <p:cTn id="20" presetID="10" presetClass="entr" presetSubtype="0" fill="hold" grpId="0" nodeType="withEffect">
                                  <p:stCondLst>
                                    <p:cond delay="140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par>
                                <p:cTn id="23" presetID="10" presetClass="entr" presetSubtype="0" fill="hold" grpId="0" nodeType="withEffect">
                                  <p:stCondLst>
                                    <p:cond delay="1700"/>
                                  </p:stCondLst>
                                  <p:childTnLst>
                                    <p:set>
                                      <p:cBhvr>
                                        <p:cTn id="24" dur="1" fill="hold">
                                          <p:stCondLst>
                                            <p:cond delay="0"/>
                                          </p:stCondLst>
                                        </p:cTn>
                                        <p:tgtEl>
                                          <p:spTgt spid="7">
                                            <p:txEl>
                                              <p:pRg st="5" end="5"/>
                                            </p:txEl>
                                          </p:spTgt>
                                        </p:tgtEl>
                                        <p:attrNameLst>
                                          <p:attrName>style.visibility</p:attrName>
                                        </p:attrNameLst>
                                      </p:cBhvr>
                                      <p:to>
                                        <p:strVal val="visible"/>
                                      </p:to>
                                    </p:set>
                                    <p:animEffect transition="in" filter="fade">
                                      <p:cBhvr>
                                        <p:cTn id="25"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6" grpId="0" build="p"/>
      <p:bldP spid="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00" y="836712"/>
            <a:ext cx="7920000" cy="1648742"/>
          </a:xfrm>
        </p:spPr>
        <p:txBody>
          <a:bodyPr/>
          <a:lstStyle/>
          <a:p>
            <a:r>
              <a:rPr lang="es-ES" dirty="0" smtClean="0"/>
              <a:t>3 </a:t>
            </a:r>
            <a:r>
              <a:rPr lang="es-ES" dirty="0" err="1" smtClean="0"/>
              <a:t>columns</a:t>
            </a:r>
            <a:r>
              <a:rPr lang="es-ES" dirty="0" smtClean="0"/>
              <a:t/>
            </a:r>
            <a:br>
              <a:rPr lang="es-ES" dirty="0" smtClean="0"/>
            </a:br>
            <a:r>
              <a:rPr lang="es-ES" dirty="0" err="1" smtClean="0">
                <a:solidFill>
                  <a:srgbClr val="A1C820"/>
                </a:solidFill>
              </a:rPr>
              <a:t>content</a:t>
            </a:r>
            <a:endParaRPr lang="en-US" dirty="0">
              <a:solidFill>
                <a:srgbClr val="A1C820"/>
              </a:solidFill>
            </a:endParaRPr>
          </a:p>
        </p:txBody>
      </p:sp>
      <p:sp>
        <p:nvSpPr>
          <p:cNvPr id="3" name="Text Placeholder 2"/>
          <p:cNvSpPr>
            <a:spLocks noGrp="1"/>
          </p:cNvSpPr>
          <p:nvPr>
            <p:ph type="body" sz="quarter" idx="10"/>
          </p:nvPr>
        </p:nvSpPr>
        <p:spPr>
          <a:xfrm>
            <a:off x="648000" y="2620800"/>
            <a:ext cx="7884440" cy="298800"/>
          </a:xfrm>
        </p:spPr>
        <p:txBody>
          <a:bodyPr/>
          <a:lstStyle/>
          <a:p>
            <a:r>
              <a:rPr lang="en-US" dirty="0" err="1">
                <a:solidFill>
                  <a:srgbClr val="A1C820"/>
                </a:solidFill>
              </a:rPr>
              <a:t>Lorem</a:t>
            </a:r>
            <a:r>
              <a:rPr lang="en-US" dirty="0">
                <a:solidFill>
                  <a:srgbClr val="A1C820"/>
                </a:solidFill>
              </a:rPr>
              <a:t> </a:t>
            </a:r>
            <a:r>
              <a:rPr lang="en-US" dirty="0" err="1">
                <a:solidFill>
                  <a:srgbClr val="A1C820"/>
                </a:solidFill>
              </a:rPr>
              <a:t>ipsum</a:t>
            </a:r>
            <a:r>
              <a:rPr lang="en-US" dirty="0">
                <a:solidFill>
                  <a:srgbClr val="A1C820"/>
                </a:solidFill>
              </a:rPr>
              <a:t> </a:t>
            </a:r>
            <a:r>
              <a:rPr lang="en-US" dirty="0"/>
              <a:t>dolor sit </a:t>
            </a:r>
            <a:r>
              <a:rPr lang="en-US" dirty="0" err="1" smtClean="0"/>
              <a:t>amet</a:t>
            </a:r>
            <a:endParaRPr lang="en-US" dirty="0"/>
          </a:p>
        </p:txBody>
      </p:sp>
      <p:sp>
        <p:nvSpPr>
          <p:cNvPr id="6" name="Text Placeholder 5"/>
          <p:cNvSpPr>
            <a:spLocks noGrp="1"/>
          </p:cNvSpPr>
          <p:nvPr>
            <p:ph type="body" sz="quarter" idx="23"/>
          </p:nvPr>
        </p:nvSpPr>
        <p:spPr>
          <a:xfrm>
            <a:off x="8107200" y="6291851"/>
            <a:ext cx="349640" cy="246542"/>
          </a:xfrm>
        </p:spPr>
        <p:txBody>
          <a:bodyPr/>
          <a:lstStyle/>
          <a:p>
            <a:r>
              <a:rPr lang="es-ES" smtClean="0"/>
              <a:t>10</a:t>
            </a:r>
            <a:endParaRPr lang="en-US"/>
          </a:p>
        </p:txBody>
      </p:sp>
      <p:sp>
        <p:nvSpPr>
          <p:cNvPr id="7" name="Text Placeholder 6"/>
          <p:cNvSpPr>
            <a:spLocks noGrp="1"/>
          </p:cNvSpPr>
          <p:nvPr>
            <p:ph type="body" sz="quarter" idx="12"/>
          </p:nvPr>
        </p:nvSpPr>
        <p:spPr/>
        <p:txBody>
          <a:bodyPr/>
          <a:lstStyle/>
          <a:p>
            <a:r>
              <a:rPr lang="en-US" b="1" dirty="0" err="1"/>
              <a:t>Aenean</a:t>
            </a:r>
            <a:r>
              <a:rPr lang="en-US" b="1" dirty="0"/>
              <a:t> sit </a:t>
            </a:r>
            <a:r>
              <a:rPr lang="en-US" b="1" dirty="0" err="1"/>
              <a:t>amet</a:t>
            </a:r>
            <a:r>
              <a:rPr lang="en-US" b="1" dirty="0"/>
              <a:t> lacus ac </a:t>
            </a:r>
            <a:r>
              <a:rPr lang="en-US" b="1" dirty="0" err="1"/>
              <a:t>purus</a:t>
            </a:r>
            <a:r>
              <a:rPr lang="en-US" b="1" dirty="0"/>
              <a:t> </a:t>
            </a:r>
            <a:r>
              <a:rPr lang="en-US" b="1" dirty="0" err="1"/>
              <a:t>malesuada</a:t>
            </a:r>
            <a:r>
              <a:rPr lang="en-US" b="1" dirty="0"/>
              <a:t> </a:t>
            </a:r>
            <a:r>
              <a:rPr lang="en-US" b="1" dirty="0" err="1"/>
              <a:t>blandit</a:t>
            </a:r>
            <a:r>
              <a:rPr lang="en-US" dirty="0"/>
              <a:t> at </a:t>
            </a:r>
            <a:r>
              <a:rPr lang="en-US" dirty="0" err="1"/>
              <a:t>eu</a:t>
            </a:r>
            <a:r>
              <a:rPr lang="en-US" dirty="0"/>
              <a:t> </a:t>
            </a:r>
            <a:r>
              <a:rPr lang="en-US" dirty="0" err="1" smtClean="0"/>
              <a:t>felis</a:t>
            </a:r>
            <a:r>
              <a:rPr lang="en-US" dirty="0" smtClean="0"/>
              <a:t> </a:t>
            </a:r>
            <a:r>
              <a:rPr lang="en-US" dirty="0" err="1" smtClean="0"/>
              <a:t>sem</a:t>
            </a:r>
            <a:r>
              <a:rPr lang="en-US" dirty="0" smtClean="0"/>
              <a:t> </a:t>
            </a:r>
            <a:r>
              <a:rPr lang="en-US" dirty="0" err="1"/>
              <a:t>lorem</a:t>
            </a:r>
            <a:r>
              <a:rPr lang="en-US" dirty="0"/>
              <a:t>, </a:t>
            </a:r>
            <a:r>
              <a:rPr lang="en-US" dirty="0" err="1"/>
              <a:t>euismod</a:t>
            </a:r>
            <a:r>
              <a:rPr lang="en-US" dirty="0"/>
              <a:t> </a:t>
            </a:r>
            <a:r>
              <a:rPr lang="en-US" dirty="0" err="1"/>
              <a:t>iaculis</a:t>
            </a:r>
            <a:r>
              <a:rPr lang="en-US" dirty="0"/>
              <a:t> </a:t>
            </a:r>
            <a:r>
              <a:rPr lang="en-US" dirty="0" err="1"/>
              <a:t>venenatis</a:t>
            </a:r>
            <a:r>
              <a:rPr lang="en-US" dirty="0"/>
              <a:t> non, </a:t>
            </a:r>
            <a:r>
              <a:rPr lang="en-US" dirty="0" err="1"/>
              <a:t>imperdiet</a:t>
            </a:r>
            <a:r>
              <a:rPr lang="en-US" dirty="0"/>
              <a:t> </a:t>
            </a:r>
            <a:r>
              <a:rPr lang="en-US" dirty="0" err="1"/>
              <a:t>eu</a:t>
            </a:r>
            <a:r>
              <a:rPr lang="en-US" dirty="0"/>
              <a:t> lacus. </a:t>
            </a:r>
            <a:r>
              <a:rPr lang="en-US" dirty="0" err="1"/>
              <a:t>Donec</a:t>
            </a:r>
            <a:r>
              <a:rPr lang="en-US" dirty="0"/>
              <a:t> at </a:t>
            </a:r>
            <a:r>
              <a:rPr lang="en-US" dirty="0" err="1"/>
              <a:t>mollis</a:t>
            </a:r>
            <a:r>
              <a:rPr lang="en-US" dirty="0"/>
              <a:t> </a:t>
            </a:r>
            <a:r>
              <a:rPr lang="en-US" dirty="0" smtClean="0"/>
              <a:t>mi.</a:t>
            </a:r>
          </a:p>
          <a:p>
            <a:endParaRPr lang="en-US" dirty="0"/>
          </a:p>
          <a:p>
            <a:r>
              <a:rPr lang="es-ES" b="1" dirty="0" err="1" smtClean="0"/>
              <a:t>Vestibulum</a:t>
            </a:r>
            <a:r>
              <a:rPr lang="es-ES" dirty="0" smtClean="0"/>
              <a:t> </a:t>
            </a:r>
            <a:r>
              <a:rPr lang="es-ES" dirty="0" err="1"/>
              <a:t>massa</a:t>
            </a:r>
            <a:r>
              <a:rPr lang="es-ES" dirty="0"/>
              <a:t> </a:t>
            </a:r>
            <a:r>
              <a:rPr lang="es-ES" dirty="0" err="1"/>
              <a:t>risus</a:t>
            </a:r>
            <a:r>
              <a:rPr lang="es-ES" dirty="0"/>
              <a:t>, </a:t>
            </a:r>
            <a:r>
              <a:rPr lang="es-ES" dirty="0" err="1"/>
              <a:t>rutrum</a:t>
            </a:r>
            <a:r>
              <a:rPr lang="es-ES" dirty="0"/>
              <a:t> a </a:t>
            </a:r>
            <a:r>
              <a:rPr lang="es-ES" dirty="0" err="1"/>
              <a:t>varius</a:t>
            </a:r>
            <a:r>
              <a:rPr lang="es-ES" dirty="0"/>
              <a:t> </a:t>
            </a:r>
            <a:r>
              <a:rPr lang="es-ES" dirty="0" err="1"/>
              <a:t>vel</a:t>
            </a:r>
            <a:r>
              <a:rPr lang="es-ES" dirty="0"/>
              <a:t>, </a:t>
            </a:r>
            <a:r>
              <a:rPr lang="es-ES" dirty="0" err="1"/>
              <a:t>viverra</a:t>
            </a:r>
            <a:r>
              <a:rPr lang="es-ES" dirty="0"/>
              <a:t> </a:t>
            </a:r>
            <a:r>
              <a:rPr lang="es-ES" dirty="0" err="1"/>
              <a:t>convallis</a:t>
            </a:r>
            <a:r>
              <a:rPr lang="es-ES" dirty="0"/>
              <a:t> </a:t>
            </a:r>
            <a:r>
              <a:rPr lang="es-ES" dirty="0" err="1"/>
              <a:t>neque</a:t>
            </a:r>
            <a:r>
              <a:rPr lang="es-ES" dirty="0"/>
              <a:t>. Ut </a:t>
            </a:r>
            <a:r>
              <a:rPr lang="es-ES" dirty="0" err="1"/>
              <a:t>sem</a:t>
            </a:r>
            <a:r>
              <a:rPr lang="es-ES" dirty="0"/>
              <a:t> </a:t>
            </a:r>
            <a:r>
              <a:rPr lang="es-ES" dirty="0" err="1"/>
              <a:t>sapien</a:t>
            </a:r>
            <a:r>
              <a:rPr lang="es-ES" dirty="0"/>
              <a:t>, </a:t>
            </a:r>
            <a:r>
              <a:rPr lang="es-ES" dirty="0" err="1"/>
              <a:t>pellentesque</a:t>
            </a:r>
            <a:r>
              <a:rPr lang="es-ES" dirty="0"/>
              <a:t> et ornare ut, </a:t>
            </a:r>
            <a:r>
              <a:rPr lang="es-ES" dirty="0" err="1"/>
              <a:t>tincidunt</a:t>
            </a:r>
            <a:r>
              <a:rPr lang="es-ES" dirty="0"/>
              <a:t> </a:t>
            </a:r>
            <a:r>
              <a:rPr lang="es-ES" dirty="0" err="1"/>
              <a:t>eu</a:t>
            </a:r>
            <a:r>
              <a:rPr lang="es-ES" dirty="0"/>
              <a:t> urna. </a:t>
            </a:r>
            <a:r>
              <a:rPr lang="es-ES" dirty="0" err="1"/>
              <a:t>Aliquam</a:t>
            </a:r>
            <a:r>
              <a:rPr lang="es-ES" dirty="0"/>
              <a:t> </a:t>
            </a:r>
            <a:r>
              <a:rPr lang="es-ES" dirty="0" err="1"/>
              <a:t>sit</a:t>
            </a:r>
            <a:r>
              <a:rPr lang="es-ES" dirty="0"/>
              <a:t> </a:t>
            </a:r>
            <a:r>
              <a:rPr lang="es-ES" dirty="0" err="1"/>
              <a:t>amet</a:t>
            </a:r>
            <a:r>
              <a:rPr lang="es-ES" dirty="0"/>
              <a:t> odio </a:t>
            </a:r>
            <a:r>
              <a:rPr lang="es-ES" dirty="0" err="1"/>
              <a:t>eu</a:t>
            </a:r>
            <a:r>
              <a:rPr lang="es-ES" dirty="0"/>
              <a:t> </a:t>
            </a:r>
            <a:r>
              <a:rPr lang="es-ES" dirty="0" err="1"/>
              <a:t>enim</a:t>
            </a:r>
            <a:r>
              <a:rPr lang="es-ES" dirty="0"/>
              <a:t> </a:t>
            </a:r>
            <a:r>
              <a:rPr lang="es-ES" dirty="0" err="1"/>
              <a:t>hendrerit</a:t>
            </a:r>
            <a:r>
              <a:rPr lang="es-ES" dirty="0"/>
              <a:t> </a:t>
            </a:r>
            <a:r>
              <a:rPr lang="es-ES" dirty="0" err="1"/>
              <a:t>tristique</a:t>
            </a:r>
            <a:r>
              <a:rPr lang="es-ES" dirty="0"/>
              <a:t>. </a:t>
            </a:r>
            <a:r>
              <a:rPr lang="es-ES" dirty="0" err="1"/>
              <a:t>Duis</a:t>
            </a:r>
            <a:r>
              <a:rPr lang="es-ES" dirty="0"/>
              <a:t> </a:t>
            </a:r>
            <a:r>
              <a:rPr lang="es-ES" dirty="0" err="1"/>
              <a:t>vel</a:t>
            </a:r>
            <a:r>
              <a:rPr lang="es-ES" dirty="0"/>
              <a:t> tortor </a:t>
            </a:r>
            <a:r>
              <a:rPr lang="es-ES" dirty="0" err="1"/>
              <a:t>lacus</a:t>
            </a:r>
            <a:r>
              <a:rPr lang="es-ES" dirty="0"/>
              <a:t>. </a:t>
            </a:r>
            <a:r>
              <a:rPr lang="es-ES" dirty="0" err="1"/>
              <a:t>Quisque</a:t>
            </a:r>
            <a:r>
              <a:rPr lang="es-ES" dirty="0"/>
              <a:t> </a:t>
            </a:r>
            <a:r>
              <a:rPr lang="es-ES" dirty="0" err="1"/>
              <a:t>porttitor</a:t>
            </a:r>
            <a:r>
              <a:rPr lang="es-ES" dirty="0"/>
              <a:t>, </a:t>
            </a:r>
            <a:r>
              <a:rPr lang="es-ES" dirty="0" err="1"/>
              <a:t>lectus</a:t>
            </a:r>
            <a:r>
              <a:rPr lang="es-ES" dirty="0"/>
              <a:t> a </a:t>
            </a:r>
            <a:r>
              <a:rPr lang="es-ES" dirty="0" err="1"/>
              <a:t>euismod</a:t>
            </a:r>
            <a:r>
              <a:rPr lang="es-ES" dirty="0"/>
              <a:t> </a:t>
            </a:r>
            <a:r>
              <a:rPr lang="es-ES" dirty="0" err="1"/>
              <a:t>porttitor</a:t>
            </a:r>
            <a:r>
              <a:rPr lang="es-ES" dirty="0"/>
              <a:t>, urna </a:t>
            </a:r>
            <a:r>
              <a:rPr lang="es-ES" dirty="0" err="1"/>
              <a:t>lorem</a:t>
            </a:r>
            <a:r>
              <a:rPr lang="es-ES" dirty="0"/>
              <a:t> </a:t>
            </a:r>
            <a:r>
              <a:rPr lang="es-ES" dirty="0" err="1"/>
              <a:t>suscipit</a:t>
            </a:r>
            <a:r>
              <a:rPr lang="es-ES" dirty="0"/>
              <a:t> </a:t>
            </a:r>
            <a:r>
              <a:rPr lang="es-ES" dirty="0" err="1"/>
              <a:t>felis</a:t>
            </a:r>
            <a:r>
              <a:rPr lang="es-ES" dirty="0"/>
              <a:t>, </a:t>
            </a:r>
            <a:r>
              <a:rPr lang="es-ES" dirty="0" err="1"/>
              <a:t>quis</a:t>
            </a:r>
            <a:r>
              <a:rPr lang="es-ES" dirty="0"/>
              <a:t> </a:t>
            </a:r>
            <a:r>
              <a:rPr lang="es-ES" dirty="0" err="1"/>
              <a:t>mattis</a:t>
            </a:r>
            <a:r>
              <a:rPr lang="es-ES" dirty="0"/>
              <a:t> </a:t>
            </a:r>
            <a:r>
              <a:rPr lang="es-ES" dirty="0" err="1"/>
              <a:t>velit</a:t>
            </a:r>
            <a:r>
              <a:rPr lang="es-ES" dirty="0"/>
              <a:t> </a:t>
            </a:r>
            <a:r>
              <a:rPr lang="es-ES" dirty="0" err="1"/>
              <a:t>neque</a:t>
            </a:r>
            <a:r>
              <a:rPr lang="es-ES" dirty="0"/>
              <a:t> </a:t>
            </a:r>
            <a:r>
              <a:rPr lang="es-ES" dirty="0" err="1"/>
              <a:t>eget</a:t>
            </a:r>
            <a:r>
              <a:rPr lang="es-ES" dirty="0"/>
              <a:t> odio. </a:t>
            </a:r>
            <a:r>
              <a:rPr lang="en-US" dirty="0" err="1"/>
              <a:t>Etiam</a:t>
            </a:r>
            <a:r>
              <a:rPr lang="en-US" dirty="0"/>
              <a:t> in </a:t>
            </a:r>
            <a:r>
              <a:rPr lang="en-US" dirty="0" err="1"/>
              <a:t>bibendum</a:t>
            </a:r>
            <a:r>
              <a:rPr lang="en-US" dirty="0"/>
              <a:t> </a:t>
            </a:r>
            <a:r>
              <a:rPr lang="en-US" dirty="0" err="1"/>
              <a:t>nisl</a:t>
            </a:r>
            <a:r>
              <a:rPr lang="en-US" dirty="0"/>
              <a:t>. </a:t>
            </a:r>
            <a:r>
              <a:rPr lang="en-US" dirty="0" err="1"/>
              <a:t>Aliquam</a:t>
            </a:r>
            <a:r>
              <a:rPr lang="en-US" dirty="0"/>
              <a:t> </a:t>
            </a:r>
            <a:r>
              <a:rPr lang="en-US" dirty="0" err="1"/>
              <a:t>erat</a:t>
            </a:r>
            <a:r>
              <a:rPr lang="en-US" dirty="0"/>
              <a:t> </a:t>
            </a:r>
            <a:r>
              <a:rPr lang="en-US" dirty="0" err="1"/>
              <a:t>volutpat</a:t>
            </a:r>
            <a:r>
              <a:rPr lang="en-US" dirty="0"/>
              <a:t>. </a:t>
            </a:r>
            <a:r>
              <a:rPr lang="en-US" dirty="0" err="1"/>
              <a:t>Nunc</a:t>
            </a:r>
            <a:r>
              <a:rPr lang="en-US" dirty="0"/>
              <a:t> </a:t>
            </a:r>
            <a:r>
              <a:rPr lang="en-US" dirty="0" err="1"/>
              <a:t>iaculis</a:t>
            </a:r>
            <a:r>
              <a:rPr lang="en-US" dirty="0"/>
              <a:t> </a:t>
            </a:r>
            <a:r>
              <a:rPr lang="en-US" dirty="0" err="1"/>
              <a:t>justo</a:t>
            </a:r>
            <a:r>
              <a:rPr lang="en-US" dirty="0"/>
              <a:t> sit </a:t>
            </a:r>
            <a:r>
              <a:rPr lang="en-US" dirty="0" err="1"/>
              <a:t>amet</a:t>
            </a:r>
            <a:r>
              <a:rPr lang="en-US" dirty="0"/>
              <a:t> </a:t>
            </a:r>
            <a:r>
              <a:rPr lang="en-US" dirty="0" err="1"/>
              <a:t>ipsum</a:t>
            </a:r>
            <a:r>
              <a:rPr lang="en-US" dirty="0"/>
              <a:t> </a:t>
            </a:r>
            <a:r>
              <a:rPr lang="en-US" dirty="0" err="1"/>
              <a:t>iaculis</a:t>
            </a:r>
            <a:r>
              <a:rPr lang="en-US" dirty="0"/>
              <a:t> </a:t>
            </a:r>
            <a:r>
              <a:rPr lang="en-US" dirty="0" err="1" smtClean="0"/>
              <a:t>commodo</a:t>
            </a:r>
            <a:r>
              <a:rPr lang="en-US" dirty="0" smtClean="0"/>
              <a:t>. </a:t>
            </a:r>
            <a:r>
              <a:rPr lang="es-ES" dirty="0" err="1" smtClean="0"/>
              <a:t>Praesent</a:t>
            </a:r>
            <a:r>
              <a:rPr lang="es-ES" dirty="0" smtClean="0"/>
              <a:t> </a:t>
            </a:r>
            <a:r>
              <a:rPr lang="es-ES" dirty="0" err="1"/>
              <a:t>nec</a:t>
            </a:r>
            <a:r>
              <a:rPr lang="es-ES" dirty="0"/>
              <a:t> </a:t>
            </a:r>
            <a:r>
              <a:rPr lang="es-ES" dirty="0" err="1"/>
              <a:t>rutrum</a:t>
            </a:r>
            <a:r>
              <a:rPr lang="es-ES" dirty="0"/>
              <a:t> </a:t>
            </a:r>
            <a:r>
              <a:rPr lang="es-ES" dirty="0" err="1" smtClean="0"/>
              <a:t>erat</a:t>
            </a:r>
            <a:r>
              <a:rPr lang="es-ES" dirty="0" smtClean="0"/>
              <a:t> mi </a:t>
            </a:r>
            <a:r>
              <a:rPr lang="es-ES" dirty="0" err="1"/>
              <a:t>nibh</a:t>
            </a:r>
            <a:r>
              <a:rPr lang="es-ES" dirty="0"/>
              <a:t>, </a:t>
            </a:r>
            <a:r>
              <a:rPr lang="es-ES" dirty="0" err="1"/>
              <a:t>iaculis</a:t>
            </a:r>
            <a:r>
              <a:rPr lang="es-ES" dirty="0"/>
              <a:t> </a:t>
            </a:r>
            <a:r>
              <a:rPr lang="es-ES" dirty="0" err="1"/>
              <a:t>eget</a:t>
            </a:r>
            <a:r>
              <a:rPr lang="es-ES" dirty="0"/>
              <a:t> </a:t>
            </a:r>
            <a:r>
              <a:rPr lang="es-ES" dirty="0" err="1"/>
              <a:t>fringilla</a:t>
            </a:r>
            <a:r>
              <a:rPr lang="es-ES" dirty="0"/>
              <a:t> sed, </a:t>
            </a:r>
            <a:r>
              <a:rPr lang="es-ES" dirty="0" err="1"/>
              <a:t>interdum</a:t>
            </a:r>
            <a:r>
              <a:rPr lang="es-ES" dirty="0"/>
              <a:t> </a:t>
            </a:r>
            <a:r>
              <a:rPr lang="es-ES" dirty="0" err="1"/>
              <a:t>quis</a:t>
            </a:r>
            <a:r>
              <a:rPr lang="es-ES" dirty="0"/>
              <a:t> </a:t>
            </a:r>
            <a:r>
              <a:rPr lang="es-ES" dirty="0" err="1"/>
              <a:t>augue</a:t>
            </a:r>
            <a:r>
              <a:rPr lang="es-ES" dirty="0"/>
              <a:t>. </a:t>
            </a:r>
            <a:r>
              <a:rPr lang="es-ES" dirty="0" err="1"/>
              <a:t>Quisque</a:t>
            </a:r>
            <a:r>
              <a:rPr lang="es-ES" dirty="0"/>
              <a:t> </a:t>
            </a:r>
            <a:r>
              <a:rPr lang="es-ES" dirty="0" err="1"/>
              <a:t>volutpat</a:t>
            </a:r>
            <a:r>
              <a:rPr lang="es-ES" dirty="0"/>
              <a:t> dolor vitae eros </a:t>
            </a:r>
            <a:r>
              <a:rPr lang="es-ES" dirty="0" err="1"/>
              <a:t>semper</a:t>
            </a:r>
            <a:r>
              <a:rPr lang="es-ES" dirty="0"/>
              <a:t> </a:t>
            </a:r>
            <a:r>
              <a:rPr lang="es-ES" dirty="0" err="1"/>
              <a:t>hendrerit</a:t>
            </a:r>
            <a:r>
              <a:rPr lang="es-ES" dirty="0"/>
              <a:t>. </a:t>
            </a:r>
            <a:r>
              <a:rPr lang="en-US" dirty="0" err="1"/>
              <a:t>Nulla</a:t>
            </a:r>
            <a:r>
              <a:rPr lang="en-US" dirty="0"/>
              <a:t> </a:t>
            </a:r>
            <a:r>
              <a:rPr lang="en-US" dirty="0" err="1"/>
              <a:t>volutpat</a:t>
            </a:r>
            <a:r>
              <a:rPr lang="en-US" dirty="0"/>
              <a:t> </a:t>
            </a:r>
            <a:r>
              <a:rPr lang="en-US" dirty="0" err="1"/>
              <a:t>eleifend</a:t>
            </a:r>
            <a:r>
              <a:rPr lang="en-US" dirty="0"/>
              <a:t> </a:t>
            </a:r>
            <a:r>
              <a:rPr lang="en-US" dirty="0" err="1"/>
              <a:t>nulla</a:t>
            </a:r>
            <a:r>
              <a:rPr lang="en-US" dirty="0"/>
              <a:t>, </a:t>
            </a:r>
            <a:r>
              <a:rPr lang="en-US" dirty="0" err="1"/>
              <a:t>ut</a:t>
            </a:r>
            <a:r>
              <a:rPr lang="en-US" dirty="0"/>
              <a:t> </a:t>
            </a:r>
            <a:r>
              <a:rPr lang="en-US" dirty="0" err="1"/>
              <a:t>congue</a:t>
            </a:r>
            <a:r>
              <a:rPr lang="en-US" dirty="0"/>
              <a:t> </a:t>
            </a:r>
            <a:r>
              <a:rPr lang="en-US" dirty="0" err="1"/>
              <a:t>nulla</a:t>
            </a:r>
            <a:r>
              <a:rPr lang="en-US" dirty="0"/>
              <a:t> </a:t>
            </a:r>
            <a:r>
              <a:rPr lang="en-US" dirty="0" err="1"/>
              <a:t>scelerisque</a:t>
            </a:r>
            <a:r>
              <a:rPr lang="en-US" dirty="0"/>
              <a:t> </a:t>
            </a:r>
            <a:r>
              <a:rPr lang="en-US" dirty="0" smtClean="0"/>
              <a:t>in. Nam </a:t>
            </a:r>
            <a:r>
              <a:rPr lang="en-US" dirty="0" err="1"/>
              <a:t>lobortis</a:t>
            </a:r>
            <a:r>
              <a:rPr lang="en-US" dirty="0"/>
              <a:t> </a:t>
            </a:r>
            <a:r>
              <a:rPr lang="en-US" dirty="0" err="1"/>
              <a:t>mauris</a:t>
            </a:r>
            <a:r>
              <a:rPr lang="en-US" dirty="0"/>
              <a:t> sit </a:t>
            </a:r>
            <a:r>
              <a:rPr lang="en-US" dirty="0" err="1"/>
              <a:t>amet</a:t>
            </a:r>
            <a:r>
              <a:rPr lang="en-US" dirty="0"/>
              <a:t> </a:t>
            </a:r>
            <a:r>
              <a:rPr lang="en-US" dirty="0" err="1"/>
              <a:t>eros</a:t>
            </a:r>
            <a:r>
              <a:rPr lang="en-US" dirty="0"/>
              <a:t> </a:t>
            </a:r>
            <a:r>
              <a:rPr lang="en-US" dirty="0" err="1"/>
              <a:t>ullamcorper</a:t>
            </a:r>
            <a:r>
              <a:rPr lang="en-US" dirty="0"/>
              <a:t> tempus. </a:t>
            </a:r>
            <a:r>
              <a:rPr lang="es-ES" dirty="0" err="1"/>
              <a:t>Vivamus</a:t>
            </a:r>
            <a:r>
              <a:rPr lang="es-ES" dirty="0"/>
              <a:t> </a:t>
            </a:r>
            <a:r>
              <a:rPr lang="es-ES" dirty="0" err="1"/>
              <a:t>egestas</a:t>
            </a:r>
            <a:r>
              <a:rPr lang="es-ES" dirty="0"/>
              <a:t> </a:t>
            </a:r>
            <a:r>
              <a:rPr lang="es-ES" dirty="0" err="1"/>
              <a:t>dapibus</a:t>
            </a:r>
            <a:r>
              <a:rPr lang="es-ES" dirty="0"/>
              <a:t> </a:t>
            </a:r>
            <a:r>
              <a:rPr lang="es-ES" dirty="0" err="1"/>
              <a:t>lorem</a:t>
            </a:r>
            <a:r>
              <a:rPr lang="es-ES" dirty="0"/>
              <a:t>, </a:t>
            </a:r>
            <a:r>
              <a:rPr lang="es-ES" dirty="0" err="1"/>
              <a:t>quis</a:t>
            </a:r>
            <a:r>
              <a:rPr lang="es-ES" dirty="0"/>
              <a:t> porta </a:t>
            </a:r>
            <a:r>
              <a:rPr lang="es-ES" dirty="0" err="1"/>
              <a:t>elit</a:t>
            </a:r>
            <a:r>
              <a:rPr lang="es-ES" dirty="0"/>
              <a:t> </a:t>
            </a:r>
            <a:r>
              <a:rPr lang="es-ES" dirty="0" err="1"/>
              <a:t>semper</a:t>
            </a:r>
            <a:r>
              <a:rPr lang="es-ES" dirty="0"/>
              <a:t> </a:t>
            </a:r>
            <a:r>
              <a:rPr lang="es-ES" dirty="0" err="1" smtClean="0"/>
              <a:t>nec</a:t>
            </a:r>
            <a:r>
              <a:rPr lang="es-ES" dirty="0" smtClean="0"/>
              <a:t>. </a:t>
            </a:r>
            <a:r>
              <a:rPr lang="es-ES" dirty="0" err="1" smtClean="0"/>
              <a:t>Curabitur</a:t>
            </a:r>
            <a:r>
              <a:rPr lang="es-ES" dirty="0" smtClean="0"/>
              <a:t> </a:t>
            </a:r>
            <a:r>
              <a:rPr lang="es-ES" dirty="0" err="1"/>
              <a:t>elementum</a:t>
            </a:r>
            <a:r>
              <a:rPr lang="es-ES" dirty="0"/>
              <a:t> </a:t>
            </a:r>
            <a:r>
              <a:rPr lang="es-ES" dirty="0" err="1"/>
              <a:t>rhoncus</a:t>
            </a:r>
            <a:r>
              <a:rPr lang="es-ES" dirty="0"/>
              <a:t> </a:t>
            </a:r>
            <a:r>
              <a:rPr lang="es-ES" dirty="0" err="1"/>
              <a:t>mauris</a:t>
            </a:r>
            <a:r>
              <a:rPr lang="es-ES" dirty="0"/>
              <a:t> </a:t>
            </a:r>
            <a:r>
              <a:rPr lang="es-ES" dirty="0" err="1"/>
              <a:t>sit</a:t>
            </a:r>
            <a:r>
              <a:rPr lang="es-ES" dirty="0"/>
              <a:t> </a:t>
            </a:r>
            <a:r>
              <a:rPr lang="es-ES" dirty="0" err="1" smtClean="0"/>
              <a:t>eli</a:t>
            </a:r>
            <a:r>
              <a:rPr lang="es-ES" dirty="0" smtClean="0"/>
              <a:t> </a:t>
            </a:r>
            <a:r>
              <a:rPr lang="es-ES" dirty="0" err="1" smtClean="0"/>
              <a:t>aliquet</a:t>
            </a:r>
            <a:r>
              <a:rPr lang="es-ES" dirty="0" smtClean="0"/>
              <a:t>. </a:t>
            </a:r>
            <a:r>
              <a:rPr lang="es-ES" b="1" dirty="0" err="1" smtClean="0"/>
              <a:t>Curabitur</a:t>
            </a:r>
            <a:r>
              <a:rPr lang="es-ES" dirty="0" smtClean="0"/>
              <a:t> </a:t>
            </a:r>
            <a:r>
              <a:rPr lang="es-ES" dirty="0" err="1" smtClean="0"/>
              <a:t>it</a:t>
            </a:r>
            <a:r>
              <a:rPr lang="es-ES" dirty="0" smtClean="0"/>
              <a:t> </a:t>
            </a:r>
            <a:r>
              <a:rPr lang="es-ES" dirty="0" err="1" smtClean="0"/>
              <a:t>vestibulum</a:t>
            </a:r>
            <a:r>
              <a:rPr lang="es-ES" dirty="0" smtClean="0"/>
              <a:t> </a:t>
            </a:r>
            <a:r>
              <a:rPr lang="es-ES" dirty="0" err="1"/>
              <a:t>faucibus</a:t>
            </a:r>
            <a:r>
              <a:rPr lang="es-ES" dirty="0"/>
              <a:t> </a:t>
            </a:r>
            <a:r>
              <a:rPr lang="es-ES" dirty="0" err="1"/>
              <a:t>nisl</a:t>
            </a:r>
            <a:r>
              <a:rPr lang="es-ES" dirty="0"/>
              <a:t> et </a:t>
            </a:r>
            <a:r>
              <a:rPr lang="es-ES" dirty="0" err="1"/>
              <a:t>gravida</a:t>
            </a:r>
            <a:r>
              <a:rPr lang="es-ES" dirty="0"/>
              <a:t>. </a:t>
            </a:r>
            <a:r>
              <a:rPr lang="es-ES" dirty="0" err="1"/>
              <a:t>Integer</a:t>
            </a:r>
            <a:r>
              <a:rPr lang="es-ES" dirty="0"/>
              <a:t> </a:t>
            </a:r>
            <a:r>
              <a:rPr lang="es-ES" dirty="0" err="1"/>
              <a:t>nec</a:t>
            </a:r>
            <a:r>
              <a:rPr lang="es-ES" dirty="0"/>
              <a:t> </a:t>
            </a:r>
            <a:r>
              <a:rPr lang="es-ES" dirty="0" err="1"/>
              <a:t>massa</a:t>
            </a:r>
            <a:r>
              <a:rPr lang="es-ES" dirty="0"/>
              <a:t> </a:t>
            </a:r>
            <a:r>
              <a:rPr lang="es-ES" dirty="0" err="1"/>
              <a:t>quis</a:t>
            </a:r>
            <a:r>
              <a:rPr lang="es-ES" dirty="0"/>
              <a:t> tortor </a:t>
            </a:r>
            <a:r>
              <a:rPr lang="es-ES" dirty="0" err="1"/>
              <a:t>tempor</a:t>
            </a:r>
            <a:r>
              <a:rPr lang="es-ES" dirty="0"/>
              <a:t> </a:t>
            </a:r>
            <a:r>
              <a:rPr lang="es-ES" dirty="0" err="1"/>
              <a:t>dictum</a:t>
            </a:r>
            <a:r>
              <a:rPr lang="es-ES" dirty="0"/>
              <a:t> </a:t>
            </a:r>
            <a:r>
              <a:rPr lang="es-ES" dirty="0" err="1"/>
              <a:t>sit</a:t>
            </a:r>
            <a:r>
              <a:rPr lang="es-ES" dirty="0"/>
              <a:t> </a:t>
            </a:r>
            <a:r>
              <a:rPr lang="es-ES" dirty="0" err="1"/>
              <a:t>amet</a:t>
            </a:r>
            <a:r>
              <a:rPr lang="es-ES" dirty="0"/>
              <a:t> vitae </a:t>
            </a:r>
            <a:r>
              <a:rPr lang="es-ES" dirty="0" err="1" smtClean="0"/>
              <a:t>metus</a:t>
            </a:r>
            <a:r>
              <a:rPr lang="es-ES" dirty="0" smtClean="0"/>
              <a:t>. </a:t>
            </a:r>
            <a:r>
              <a:rPr lang="es-ES" dirty="0" err="1" smtClean="0"/>
              <a:t>Etiam</a:t>
            </a:r>
            <a:r>
              <a:rPr lang="es-ES" dirty="0" smtClean="0"/>
              <a:t> </a:t>
            </a:r>
            <a:r>
              <a:rPr lang="es-ES" dirty="0" err="1"/>
              <a:t>suscipit</a:t>
            </a:r>
            <a:r>
              <a:rPr lang="es-ES" dirty="0"/>
              <a:t>, leo ultrices </a:t>
            </a:r>
            <a:r>
              <a:rPr lang="es-ES" dirty="0" err="1"/>
              <a:t>accumsan</a:t>
            </a:r>
            <a:r>
              <a:rPr lang="es-ES" dirty="0"/>
              <a:t> </a:t>
            </a:r>
            <a:r>
              <a:rPr lang="es-ES" dirty="0" err="1"/>
              <a:t>mollis</a:t>
            </a:r>
            <a:r>
              <a:rPr lang="es-ES" dirty="0"/>
              <a:t>, tortor </a:t>
            </a:r>
            <a:r>
              <a:rPr lang="es-ES" dirty="0" err="1"/>
              <a:t>dui</a:t>
            </a:r>
            <a:r>
              <a:rPr lang="es-ES" dirty="0"/>
              <a:t> </a:t>
            </a:r>
            <a:r>
              <a:rPr lang="es-ES" dirty="0" err="1"/>
              <a:t>rhoncus</a:t>
            </a:r>
            <a:r>
              <a:rPr lang="es-ES" dirty="0"/>
              <a:t> </a:t>
            </a:r>
            <a:r>
              <a:rPr lang="es-ES" dirty="0" err="1"/>
              <a:t>felis</a:t>
            </a:r>
            <a:r>
              <a:rPr lang="es-ES" dirty="0"/>
              <a:t>, </a:t>
            </a:r>
            <a:r>
              <a:rPr lang="es-ES" dirty="0" err="1"/>
              <a:t>vel</a:t>
            </a:r>
            <a:r>
              <a:rPr lang="es-ES" dirty="0"/>
              <a:t> porta </a:t>
            </a:r>
            <a:r>
              <a:rPr lang="es-ES" dirty="0" err="1"/>
              <a:t>neque</a:t>
            </a:r>
            <a:r>
              <a:rPr lang="es-ES" dirty="0"/>
              <a:t> </a:t>
            </a:r>
            <a:r>
              <a:rPr lang="es-ES" dirty="0" err="1"/>
              <a:t>est</a:t>
            </a:r>
            <a:r>
              <a:rPr lang="es-ES" dirty="0"/>
              <a:t> </a:t>
            </a:r>
            <a:r>
              <a:rPr lang="es-ES" dirty="0" err="1"/>
              <a:t>sit</a:t>
            </a:r>
            <a:r>
              <a:rPr lang="es-ES" dirty="0"/>
              <a:t> </a:t>
            </a:r>
            <a:r>
              <a:rPr lang="es-ES" dirty="0" err="1"/>
              <a:t>amet</a:t>
            </a:r>
            <a:r>
              <a:rPr lang="es-ES" dirty="0"/>
              <a:t> </a:t>
            </a:r>
            <a:r>
              <a:rPr lang="es-ES" dirty="0" err="1"/>
              <a:t>enim</a:t>
            </a:r>
            <a:r>
              <a:rPr lang="es-ES" dirty="0"/>
              <a:t>. </a:t>
            </a:r>
            <a:r>
              <a:rPr lang="es-ES" dirty="0" err="1"/>
              <a:t>Morbi</a:t>
            </a:r>
            <a:r>
              <a:rPr lang="es-ES" dirty="0"/>
              <a:t> </a:t>
            </a:r>
            <a:r>
              <a:rPr lang="es-ES" dirty="0" err="1"/>
              <a:t>cursus</a:t>
            </a:r>
            <a:r>
              <a:rPr lang="es-ES" dirty="0"/>
              <a:t> </a:t>
            </a:r>
            <a:r>
              <a:rPr lang="es-ES" dirty="0" err="1"/>
              <a:t>cursus</a:t>
            </a:r>
            <a:r>
              <a:rPr lang="es-ES" dirty="0"/>
              <a:t> </a:t>
            </a:r>
            <a:r>
              <a:rPr lang="es-ES" dirty="0" err="1"/>
              <a:t>luctus</a:t>
            </a:r>
            <a:r>
              <a:rPr lang="es-ES" dirty="0" smtClean="0"/>
              <a:t>.</a:t>
            </a:r>
          </a:p>
          <a:p>
            <a:endParaRPr lang="es-ES" dirty="0"/>
          </a:p>
          <a:p>
            <a:r>
              <a:rPr lang="en-US" i="1" dirty="0" err="1" smtClean="0">
                <a:solidFill>
                  <a:srgbClr val="A1C820"/>
                </a:solidFill>
              </a:rPr>
              <a:t>Nullam</a:t>
            </a:r>
            <a:r>
              <a:rPr lang="en-US" i="1" dirty="0" smtClean="0">
                <a:solidFill>
                  <a:srgbClr val="A1C820"/>
                </a:solidFill>
              </a:rPr>
              <a:t> </a:t>
            </a:r>
            <a:r>
              <a:rPr lang="en-US" i="1" dirty="0" err="1" smtClean="0">
                <a:solidFill>
                  <a:srgbClr val="A1C820"/>
                </a:solidFill>
              </a:rPr>
              <a:t>condimentum</a:t>
            </a:r>
            <a:r>
              <a:rPr lang="en-US" i="1" dirty="0" smtClean="0">
                <a:solidFill>
                  <a:srgbClr val="A1C820"/>
                </a:solidFill>
              </a:rPr>
              <a:t> nisi id </a:t>
            </a:r>
            <a:r>
              <a:rPr lang="en-US" i="1" dirty="0" err="1" smtClean="0">
                <a:solidFill>
                  <a:srgbClr val="A1C820"/>
                </a:solidFill>
              </a:rPr>
              <a:t>est</a:t>
            </a:r>
            <a:r>
              <a:rPr lang="en-US" i="1" dirty="0" smtClean="0">
                <a:solidFill>
                  <a:srgbClr val="A1C820"/>
                </a:solidFill>
              </a:rPr>
              <a:t> </a:t>
            </a:r>
            <a:r>
              <a:rPr lang="en-US" i="1" dirty="0" err="1" smtClean="0">
                <a:solidFill>
                  <a:srgbClr val="A1C820"/>
                </a:solidFill>
              </a:rPr>
              <a:t>imperdiet</a:t>
            </a:r>
            <a:r>
              <a:rPr lang="en-US" i="1" dirty="0" smtClean="0">
                <a:solidFill>
                  <a:srgbClr val="A1C820"/>
                </a:solidFill>
              </a:rPr>
              <a:t> </a:t>
            </a:r>
            <a:r>
              <a:rPr lang="en-US" i="1" dirty="0" err="1" smtClean="0">
                <a:solidFill>
                  <a:srgbClr val="A1C820"/>
                </a:solidFill>
              </a:rPr>
              <a:t>scelerisque</a:t>
            </a:r>
            <a:r>
              <a:rPr lang="en-US" i="1" dirty="0" smtClean="0">
                <a:solidFill>
                  <a:srgbClr val="A1C820"/>
                </a:solidFill>
              </a:rPr>
              <a:t>. </a:t>
            </a:r>
            <a:endParaRPr lang="en-US" i="1" dirty="0">
              <a:solidFill>
                <a:srgbClr val="A1C820"/>
              </a:solidFill>
            </a:endParaRPr>
          </a:p>
        </p:txBody>
      </p:sp>
      <p:pic>
        <p:nvPicPr>
          <p:cNvPr id="8" name="Bild 7" descr="mascott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352" y="332656"/>
            <a:ext cx="963168" cy="963168"/>
          </a:xfrm>
          <a:prstGeom prst="rect">
            <a:avLst/>
          </a:prstGeom>
        </p:spPr>
      </p:pic>
      <p:sp>
        <p:nvSpPr>
          <p:cNvPr id="9"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spTree>
    <p:extLst>
      <p:ext uri="{BB962C8B-B14F-4D97-AF65-F5344CB8AC3E}">
        <p14:creationId xmlns:p14="http://schemas.microsoft.com/office/powerpoint/2010/main" val="33749821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500"/>
                                        <p:tgtEl>
                                          <p:spTgt spid="7">
                                            <p:txEl>
                                              <p:pRg st="0" end="0"/>
                                            </p:txEl>
                                          </p:spTgt>
                                        </p:tgtEl>
                                      </p:cBhvr>
                                    </p:animEffect>
                                  </p:childTnLst>
                                </p:cTn>
                              </p:par>
                              <p:par>
                                <p:cTn id="17" presetID="10" presetClass="entr" presetSubtype="0" fill="hold" grpId="0" nodeType="withEffect">
                                  <p:stCondLst>
                                    <p:cond delay="90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500"/>
                                        <p:tgtEl>
                                          <p:spTgt spid="7">
                                            <p:txEl>
                                              <p:pRg st="2" end="2"/>
                                            </p:txEl>
                                          </p:spTgt>
                                        </p:tgtEl>
                                      </p:cBhvr>
                                    </p:animEffect>
                                  </p:childTnLst>
                                </p:cTn>
                              </p:par>
                              <p:par>
                                <p:cTn id="20" presetID="22" presetClass="entr" presetSubtype="8" fill="hold" grpId="0" nodeType="withEffect">
                                  <p:stCondLst>
                                    <p:cond delay="120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left)">
                                      <p:cBhvr>
                                        <p:cTn id="2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build="p"/>
      <p:bldP spid="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00" y="836712"/>
            <a:ext cx="7920000" cy="1648742"/>
          </a:xfrm>
        </p:spPr>
        <p:txBody>
          <a:bodyPr/>
          <a:lstStyle/>
          <a:p>
            <a:r>
              <a:rPr lang="es-ES" dirty="0" err="1" smtClean="0"/>
              <a:t>Numeric</a:t>
            </a:r>
            <a:r>
              <a:rPr lang="es-ES" dirty="0" smtClean="0"/>
              <a:t> </a:t>
            </a:r>
            <a:r>
              <a:rPr lang="es-ES" dirty="0" err="1" smtClean="0"/>
              <a:t>list</a:t>
            </a:r>
            <a:r>
              <a:rPr lang="es-ES" dirty="0" smtClean="0"/>
              <a:t/>
            </a:r>
            <a:br>
              <a:rPr lang="es-ES" dirty="0" smtClean="0"/>
            </a:br>
            <a:r>
              <a:rPr lang="es-ES" dirty="0" err="1" smtClean="0">
                <a:solidFill>
                  <a:srgbClr val="A1C820"/>
                </a:solidFill>
              </a:rPr>
              <a:t>content</a:t>
            </a:r>
            <a:endParaRPr lang="en-US" dirty="0">
              <a:solidFill>
                <a:srgbClr val="A1C820"/>
              </a:solidFill>
            </a:endParaRPr>
          </a:p>
        </p:txBody>
      </p:sp>
      <p:sp>
        <p:nvSpPr>
          <p:cNvPr id="3" name="Text Placeholder 2"/>
          <p:cNvSpPr>
            <a:spLocks noGrp="1"/>
          </p:cNvSpPr>
          <p:nvPr>
            <p:ph type="body" sz="quarter" idx="10"/>
          </p:nvPr>
        </p:nvSpPr>
        <p:spPr>
          <a:xfrm>
            <a:off x="648000" y="2620800"/>
            <a:ext cx="7884440" cy="298800"/>
          </a:xfrm>
        </p:spPr>
        <p:txBody>
          <a:bodyPr/>
          <a:lstStyle/>
          <a:p>
            <a:r>
              <a:rPr lang="en-US" dirty="0" err="1">
                <a:solidFill>
                  <a:srgbClr val="A1C820"/>
                </a:solidFill>
              </a:rPr>
              <a:t>Lorem</a:t>
            </a:r>
            <a:r>
              <a:rPr lang="en-US" dirty="0">
                <a:solidFill>
                  <a:srgbClr val="A1C820"/>
                </a:solidFill>
              </a:rPr>
              <a:t> </a:t>
            </a:r>
            <a:r>
              <a:rPr lang="en-US" dirty="0" err="1">
                <a:solidFill>
                  <a:srgbClr val="A1C820"/>
                </a:solidFill>
              </a:rPr>
              <a:t>ipsum</a:t>
            </a:r>
            <a:r>
              <a:rPr lang="en-US" dirty="0">
                <a:solidFill>
                  <a:srgbClr val="A1C820"/>
                </a:solidFill>
              </a:rPr>
              <a:t> </a:t>
            </a:r>
            <a:r>
              <a:rPr lang="en-US" dirty="0"/>
              <a:t>dolor sit </a:t>
            </a:r>
            <a:r>
              <a:rPr lang="en-US" dirty="0" err="1" smtClean="0"/>
              <a:t>amet</a:t>
            </a:r>
            <a:endParaRPr lang="en-US" dirty="0"/>
          </a:p>
        </p:txBody>
      </p:sp>
      <p:sp>
        <p:nvSpPr>
          <p:cNvPr id="6" name="Text Placeholder 5"/>
          <p:cNvSpPr>
            <a:spLocks noGrp="1"/>
          </p:cNvSpPr>
          <p:nvPr>
            <p:ph type="body" sz="quarter" idx="23"/>
          </p:nvPr>
        </p:nvSpPr>
        <p:spPr>
          <a:xfrm>
            <a:off x="8107200" y="6291851"/>
            <a:ext cx="349640" cy="246542"/>
          </a:xfrm>
        </p:spPr>
        <p:txBody>
          <a:bodyPr/>
          <a:lstStyle/>
          <a:p>
            <a:r>
              <a:rPr lang="es-ES" smtClean="0"/>
              <a:t>11</a:t>
            </a:r>
            <a:endParaRPr lang="en-US"/>
          </a:p>
        </p:txBody>
      </p:sp>
      <p:sp>
        <p:nvSpPr>
          <p:cNvPr id="7" name="Text Placeholder 6"/>
          <p:cNvSpPr>
            <a:spLocks noGrp="1"/>
          </p:cNvSpPr>
          <p:nvPr>
            <p:ph type="body" sz="quarter" idx="12"/>
          </p:nvPr>
        </p:nvSpPr>
        <p:spPr/>
        <p:txBody>
          <a:bodyPr/>
          <a:lstStyle/>
          <a:p>
            <a:r>
              <a:rPr lang="en-US" b="1" dirty="0" err="1"/>
              <a:t>Aenean</a:t>
            </a:r>
            <a:r>
              <a:rPr lang="en-US" b="1" dirty="0"/>
              <a:t> sit </a:t>
            </a:r>
            <a:r>
              <a:rPr lang="en-US" b="1" dirty="0" err="1"/>
              <a:t>amet</a:t>
            </a:r>
            <a:r>
              <a:rPr lang="en-US" dirty="0"/>
              <a:t> lacus ac </a:t>
            </a:r>
            <a:r>
              <a:rPr lang="en-US" dirty="0" err="1"/>
              <a:t>purus</a:t>
            </a:r>
            <a:r>
              <a:rPr lang="en-US" dirty="0"/>
              <a:t> </a:t>
            </a:r>
            <a:r>
              <a:rPr lang="en-US" dirty="0" err="1"/>
              <a:t>malesuada</a:t>
            </a:r>
            <a:r>
              <a:rPr lang="en-US" dirty="0"/>
              <a:t> </a:t>
            </a:r>
            <a:r>
              <a:rPr lang="en-US" dirty="0" err="1"/>
              <a:t>blandit</a:t>
            </a:r>
            <a:r>
              <a:rPr lang="en-US" dirty="0"/>
              <a:t> at </a:t>
            </a:r>
            <a:r>
              <a:rPr lang="en-US" dirty="0" err="1"/>
              <a:t>eu</a:t>
            </a:r>
            <a:r>
              <a:rPr lang="en-US" dirty="0"/>
              <a:t> </a:t>
            </a:r>
            <a:r>
              <a:rPr lang="en-US" dirty="0" err="1"/>
              <a:t>felis</a:t>
            </a:r>
            <a:r>
              <a:rPr lang="en-US" dirty="0"/>
              <a:t>. </a:t>
            </a:r>
            <a:r>
              <a:rPr lang="en-US" dirty="0" err="1"/>
              <a:t>Praesent</a:t>
            </a:r>
            <a:r>
              <a:rPr lang="en-US" dirty="0"/>
              <a:t> </a:t>
            </a:r>
            <a:r>
              <a:rPr lang="en-US" dirty="0" err="1"/>
              <a:t>sem</a:t>
            </a:r>
            <a:r>
              <a:rPr lang="en-US" dirty="0"/>
              <a:t> </a:t>
            </a:r>
            <a:r>
              <a:rPr lang="en-US" dirty="0" err="1"/>
              <a:t>lorem</a:t>
            </a:r>
            <a:r>
              <a:rPr lang="en-US" dirty="0"/>
              <a:t>, </a:t>
            </a:r>
            <a:r>
              <a:rPr lang="en-US" dirty="0" err="1"/>
              <a:t>euismod</a:t>
            </a:r>
            <a:r>
              <a:rPr lang="en-US" dirty="0"/>
              <a:t> </a:t>
            </a:r>
            <a:r>
              <a:rPr lang="en-US" dirty="0" err="1"/>
              <a:t>iaculis</a:t>
            </a:r>
            <a:r>
              <a:rPr lang="en-US" dirty="0"/>
              <a:t> </a:t>
            </a:r>
            <a:r>
              <a:rPr lang="en-US" dirty="0" err="1" smtClean="0"/>
              <a:t>venenatis</a:t>
            </a:r>
            <a:r>
              <a:rPr lang="en-US" dirty="0" smtClean="0"/>
              <a:t>.</a:t>
            </a:r>
          </a:p>
          <a:p>
            <a:r>
              <a:rPr lang="en-US" b="1" dirty="0" err="1"/>
              <a:t>Donec</a:t>
            </a:r>
            <a:r>
              <a:rPr lang="en-US" b="1" dirty="0"/>
              <a:t> at</a:t>
            </a:r>
            <a:r>
              <a:rPr lang="en-US" dirty="0"/>
              <a:t> </a:t>
            </a:r>
            <a:r>
              <a:rPr lang="en-US" dirty="0" err="1"/>
              <a:t>mollis</a:t>
            </a:r>
            <a:r>
              <a:rPr lang="en-US" dirty="0"/>
              <a:t> mi. </a:t>
            </a:r>
            <a:r>
              <a:rPr lang="es-ES" dirty="0" err="1"/>
              <a:t>Vestibulum</a:t>
            </a:r>
            <a:r>
              <a:rPr lang="es-ES" dirty="0"/>
              <a:t> </a:t>
            </a:r>
            <a:r>
              <a:rPr lang="es-ES" dirty="0" err="1"/>
              <a:t>massa</a:t>
            </a:r>
            <a:r>
              <a:rPr lang="es-ES" dirty="0"/>
              <a:t> </a:t>
            </a:r>
            <a:r>
              <a:rPr lang="es-ES" dirty="0" err="1"/>
              <a:t>risus</a:t>
            </a:r>
            <a:r>
              <a:rPr lang="es-ES" dirty="0"/>
              <a:t>, </a:t>
            </a:r>
            <a:r>
              <a:rPr lang="es-ES" dirty="0" err="1"/>
              <a:t>rutrum</a:t>
            </a:r>
            <a:r>
              <a:rPr lang="es-ES" dirty="0"/>
              <a:t> a </a:t>
            </a:r>
            <a:r>
              <a:rPr lang="es-ES" dirty="0" err="1"/>
              <a:t>varius</a:t>
            </a:r>
            <a:r>
              <a:rPr lang="es-ES" dirty="0"/>
              <a:t> </a:t>
            </a:r>
            <a:r>
              <a:rPr lang="es-ES" dirty="0" err="1"/>
              <a:t>vel</a:t>
            </a:r>
            <a:r>
              <a:rPr lang="es-ES" dirty="0"/>
              <a:t>, </a:t>
            </a:r>
            <a:r>
              <a:rPr lang="es-ES" dirty="0" err="1"/>
              <a:t>viverra</a:t>
            </a:r>
            <a:r>
              <a:rPr lang="es-ES" dirty="0"/>
              <a:t> </a:t>
            </a:r>
            <a:r>
              <a:rPr lang="es-ES" dirty="0" err="1"/>
              <a:t>convallis</a:t>
            </a:r>
            <a:r>
              <a:rPr lang="es-ES" dirty="0"/>
              <a:t> </a:t>
            </a:r>
            <a:r>
              <a:rPr lang="es-ES" dirty="0" err="1"/>
              <a:t>neque</a:t>
            </a:r>
            <a:r>
              <a:rPr lang="es-ES" dirty="0"/>
              <a:t>. Ut </a:t>
            </a:r>
            <a:r>
              <a:rPr lang="es-ES" dirty="0" err="1"/>
              <a:t>sem</a:t>
            </a:r>
            <a:r>
              <a:rPr lang="es-ES" dirty="0"/>
              <a:t> </a:t>
            </a:r>
            <a:r>
              <a:rPr lang="es-ES" dirty="0" err="1" smtClean="0"/>
              <a:t>sapien</a:t>
            </a:r>
            <a:r>
              <a:rPr lang="es-ES" dirty="0" smtClean="0"/>
              <a:t>, </a:t>
            </a:r>
            <a:r>
              <a:rPr lang="es-ES" dirty="0" err="1" smtClean="0"/>
              <a:t>pellentesque</a:t>
            </a:r>
            <a:r>
              <a:rPr lang="es-ES" dirty="0" smtClean="0"/>
              <a:t> et ornare ut.</a:t>
            </a:r>
          </a:p>
          <a:p>
            <a:r>
              <a:rPr lang="en-US" b="1" dirty="0" err="1"/>
              <a:t>Etiam</a:t>
            </a:r>
            <a:r>
              <a:rPr lang="en-US" b="1" dirty="0"/>
              <a:t> in </a:t>
            </a:r>
            <a:r>
              <a:rPr lang="en-US" b="1" dirty="0" err="1"/>
              <a:t>bibendum</a:t>
            </a:r>
            <a:r>
              <a:rPr lang="en-US" b="1" dirty="0"/>
              <a:t> </a:t>
            </a:r>
            <a:r>
              <a:rPr lang="en-US" dirty="0" err="1"/>
              <a:t>nisl</a:t>
            </a:r>
            <a:r>
              <a:rPr lang="en-US" dirty="0"/>
              <a:t>. </a:t>
            </a:r>
            <a:r>
              <a:rPr lang="en-US" dirty="0" err="1"/>
              <a:t>Aliquam</a:t>
            </a:r>
            <a:r>
              <a:rPr lang="en-US" dirty="0"/>
              <a:t> </a:t>
            </a:r>
            <a:r>
              <a:rPr lang="en-US" dirty="0" err="1"/>
              <a:t>erat</a:t>
            </a:r>
            <a:r>
              <a:rPr lang="en-US" dirty="0"/>
              <a:t> </a:t>
            </a:r>
            <a:r>
              <a:rPr lang="en-US" dirty="0" err="1"/>
              <a:t>volutpat</a:t>
            </a:r>
            <a:r>
              <a:rPr lang="en-US" dirty="0"/>
              <a:t>. </a:t>
            </a:r>
            <a:r>
              <a:rPr lang="en-US" dirty="0" err="1"/>
              <a:t>Nunc</a:t>
            </a:r>
            <a:r>
              <a:rPr lang="en-US" dirty="0"/>
              <a:t> </a:t>
            </a:r>
            <a:r>
              <a:rPr lang="en-US" dirty="0" err="1"/>
              <a:t>iaculis</a:t>
            </a:r>
            <a:r>
              <a:rPr lang="en-US" dirty="0"/>
              <a:t> </a:t>
            </a:r>
            <a:r>
              <a:rPr lang="en-US" dirty="0" err="1"/>
              <a:t>justo</a:t>
            </a:r>
            <a:r>
              <a:rPr lang="en-US" dirty="0"/>
              <a:t> sit </a:t>
            </a:r>
            <a:r>
              <a:rPr lang="en-US" dirty="0" err="1"/>
              <a:t>amet</a:t>
            </a:r>
            <a:r>
              <a:rPr lang="en-US" dirty="0"/>
              <a:t> </a:t>
            </a:r>
            <a:r>
              <a:rPr lang="en-US" dirty="0" err="1"/>
              <a:t>ipsum</a:t>
            </a:r>
            <a:r>
              <a:rPr lang="en-US" dirty="0"/>
              <a:t> </a:t>
            </a:r>
            <a:r>
              <a:rPr lang="en-US" dirty="0" err="1" smtClean="0"/>
              <a:t>iaculis</a:t>
            </a:r>
            <a:r>
              <a:rPr lang="en-US" dirty="0" smtClean="0"/>
              <a:t> </a:t>
            </a:r>
            <a:r>
              <a:rPr lang="es-ES" dirty="0" err="1" smtClean="0"/>
              <a:t>nec</a:t>
            </a:r>
            <a:r>
              <a:rPr lang="es-ES" dirty="0" smtClean="0"/>
              <a:t> </a:t>
            </a:r>
            <a:r>
              <a:rPr lang="es-ES" dirty="0" err="1"/>
              <a:t>rutrum</a:t>
            </a:r>
            <a:r>
              <a:rPr lang="es-ES" dirty="0"/>
              <a:t> </a:t>
            </a:r>
            <a:r>
              <a:rPr lang="es-ES" dirty="0" err="1" smtClean="0"/>
              <a:t>erat</a:t>
            </a:r>
            <a:r>
              <a:rPr lang="es-ES" dirty="0" smtClean="0"/>
              <a:t>.</a:t>
            </a:r>
          </a:p>
          <a:p>
            <a:r>
              <a:rPr lang="en-US" b="1" dirty="0" err="1"/>
              <a:t>Aenean</a:t>
            </a:r>
            <a:r>
              <a:rPr lang="en-US" b="1" dirty="0"/>
              <a:t> </a:t>
            </a:r>
            <a:r>
              <a:rPr lang="en-US" b="1" dirty="0" err="1"/>
              <a:t>laoreet</a:t>
            </a:r>
            <a:r>
              <a:rPr lang="en-US" b="1" dirty="0"/>
              <a:t> </a:t>
            </a:r>
            <a:r>
              <a:rPr lang="en-US" b="1" dirty="0" err="1"/>
              <a:t>odio</a:t>
            </a:r>
            <a:r>
              <a:rPr lang="en-US" dirty="0"/>
              <a:t> id </a:t>
            </a:r>
            <a:r>
              <a:rPr lang="en-US" dirty="0" err="1"/>
              <a:t>ipsum</a:t>
            </a:r>
            <a:r>
              <a:rPr lang="en-US" dirty="0"/>
              <a:t> </a:t>
            </a:r>
            <a:r>
              <a:rPr lang="en-US" dirty="0" err="1"/>
              <a:t>molestie</a:t>
            </a:r>
            <a:r>
              <a:rPr lang="en-US" dirty="0"/>
              <a:t> </a:t>
            </a:r>
            <a:r>
              <a:rPr lang="en-US" dirty="0" err="1"/>
              <a:t>pretium</a:t>
            </a:r>
            <a:r>
              <a:rPr lang="en-US" dirty="0"/>
              <a:t>. </a:t>
            </a:r>
            <a:r>
              <a:rPr lang="en-US" dirty="0" err="1"/>
              <a:t>Nullam</a:t>
            </a:r>
            <a:r>
              <a:rPr lang="en-US" dirty="0"/>
              <a:t> </a:t>
            </a:r>
            <a:r>
              <a:rPr lang="en-US" dirty="0" err="1"/>
              <a:t>condimentum</a:t>
            </a:r>
            <a:r>
              <a:rPr lang="en-US" dirty="0"/>
              <a:t> nisi id </a:t>
            </a:r>
            <a:r>
              <a:rPr lang="en-US" dirty="0" err="1"/>
              <a:t>est</a:t>
            </a:r>
            <a:r>
              <a:rPr lang="en-US" dirty="0"/>
              <a:t> </a:t>
            </a:r>
            <a:r>
              <a:rPr lang="en-US" dirty="0" err="1"/>
              <a:t>imperdiet</a:t>
            </a:r>
            <a:r>
              <a:rPr lang="en-US" dirty="0"/>
              <a:t> </a:t>
            </a:r>
            <a:r>
              <a:rPr lang="en-US" dirty="0" err="1" smtClean="0"/>
              <a:t>scelerisque</a:t>
            </a:r>
            <a:r>
              <a:rPr lang="en-US" dirty="0" smtClean="0"/>
              <a:t>.</a:t>
            </a:r>
          </a:p>
          <a:p>
            <a:r>
              <a:rPr lang="en-US" b="1" dirty="0"/>
              <a:t>In quam </a:t>
            </a:r>
            <a:r>
              <a:rPr lang="en-US" b="1" dirty="0" err="1"/>
              <a:t>arcu</a:t>
            </a:r>
            <a:r>
              <a:rPr lang="en-US" b="1" dirty="0"/>
              <a:t>, </a:t>
            </a:r>
            <a:r>
              <a:rPr lang="en-US" b="1" dirty="0" err="1"/>
              <a:t>bibendum</a:t>
            </a:r>
            <a:r>
              <a:rPr lang="en-US" dirty="0"/>
              <a:t> </a:t>
            </a:r>
            <a:r>
              <a:rPr lang="en-US" dirty="0" err="1"/>
              <a:t>quis</a:t>
            </a:r>
            <a:r>
              <a:rPr lang="en-US" dirty="0"/>
              <a:t> </a:t>
            </a:r>
            <a:r>
              <a:rPr lang="en-US" dirty="0" err="1"/>
              <a:t>dapibus</a:t>
            </a:r>
            <a:r>
              <a:rPr lang="en-US" dirty="0"/>
              <a:t> at, </a:t>
            </a:r>
            <a:r>
              <a:rPr lang="en-US" dirty="0" err="1"/>
              <a:t>elementum</a:t>
            </a:r>
            <a:r>
              <a:rPr lang="en-US" dirty="0"/>
              <a:t> non </a:t>
            </a:r>
            <a:r>
              <a:rPr lang="en-US" dirty="0" err="1"/>
              <a:t>orci</a:t>
            </a:r>
            <a:r>
              <a:rPr lang="en-US" dirty="0"/>
              <a:t>. In </a:t>
            </a:r>
            <a:r>
              <a:rPr lang="en-US" dirty="0" err="1"/>
              <a:t>adipiscing</a:t>
            </a:r>
            <a:r>
              <a:rPr lang="en-US" dirty="0"/>
              <a:t> </a:t>
            </a:r>
            <a:r>
              <a:rPr lang="en-US" dirty="0" err="1"/>
              <a:t>accumsan</a:t>
            </a:r>
            <a:r>
              <a:rPr lang="en-US" dirty="0"/>
              <a:t> nisi </a:t>
            </a:r>
            <a:r>
              <a:rPr lang="en-US" dirty="0" err="1"/>
              <a:t>eu</a:t>
            </a:r>
            <a:r>
              <a:rPr lang="en-US" dirty="0"/>
              <a:t> </a:t>
            </a:r>
            <a:r>
              <a:rPr lang="en-US" dirty="0" err="1"/>
              <a:t>lacinia</a:t>
            </a:r>
            <a:r>
              <a:rPr lang="en-US" dirty="0"/>
              <a:t>. </a:t>
            </a:r>
            <a:r>
              <a:rPr lang="en-US" dirty="0" err="1"/>
              <a:t>Suspendisse</a:t>
            </a:r>
            <a:r>
              <a:rPr lang="en-US" dirty="0"/>
              <a:t> </a:t>
            </a:r>
            <a:r>
              <a:rPr lang="en-US" dirty="0" err="1"/>
              <a:t>tincidunt</a:t>
            </a:r>
            <a:r>
              <a:rPr lang="en-US" dirty="0"/>
              <a:t> </a:t>
            </a:r>
            <a:r>
              <a:rPr lang="en-US" dirty="0" err="1"/>
              <a:t>massa</a:t>
            </a:r>
            <a:r>
              <a:rPr lang="en-US" dirty="0"/>
              <a:t> vitae </a:t>
            </a:r>
            <a:r>
              <a:rPr lang="en-US" dirty="0" err="1"/>
              <a:t>est</a:t>
            </a:r>
            <a:r>
              <a:rPr lang="en-US" dirty="0"/>
              <a:t> semper non </a:t>
            </a:r>
            <a:r>
              <a:rPr lang="en-US" dirty="0" err="1"/>
              <a:t>scelerisque</a:t>
            </a:r>
            <a:r>
              <a:rPr lang="en-US" dirty="0"/>
              <a:t> </a:t>
            </a:r>
            <a:r>
              <a:rPr lang="en-US" dirty="0" err="1"/>
              <a:t>eros</a:t>
            </a:r>
            <a:r>
              <a:rPr lang="en-US" dirty="0"/>
              <a:t> </a:t>
            </a:r>
            <a:r>
              <a:rPr lang="en-US" dirty="0" err="1"/>
              <a:t>aliquam</a:t>
            </a:r>
            <a:r>
              <a:rPr lang="en-US" dirty="0" smtClean="0"/>
              <a:t>.</a:t>
            </a:r>
          </a:p>
          <a:p>
            <a:r>
              <a:rPr lang="en-US" b="1" dirty="0" err="1"/>
              <a:t>Vestibulum</a:t>
            </a:r>
            <a:r>
              <a:rPr lang="en-US" b="1" dirty="0"/>
              <a:t> </a:t>
            </a:r>
            <a:r>
              <a:rPr lang="en-US" b="1" dirty="0" err="1"/>
              <a:t>metus</a:t>
            </a:r>
            <a:r>
              <a:rPr lang="en-US" b="1" dirty="0"/>
              <a:t> </a:t>
            </a:r>
            <a:r>
              <a:rPr lang="en-US" dirty="0" err="1"/>
              <a:t>augue</a:t>
            </a:r>
            <a:r>
              <a:rPr lang="en-US" dirty="0"/>
              <a:t>, </a:t>
            </a:r>
            <a:r>
              <a:rPr lang="en-US" dirty="0" err="1"/>
              <a:t>pretium</a:t>
            </a:r>
            <a:r>
              <a:rPr lang="en-US" dirty="0"/>
              <a:t> at </a:t>
            </a:r>
            <a:r>
              <a:rPr lang="en-US" dirty="0" err="1"/>
              <a:t>aliquet</a:t>
            </a:r>
            <a:r>
              <a:rPr lang="en-US" dirty="0"/>
              <a:t> non, </a:t>
            </a:r>
            <a:r>
              <a:rPr lang="en-US" dirty="0" err="1"/>
              <a:t>rhoncus</a:t>
            </a:r>
            <a:r>
              <a:rPr lang="en-US" dirty="0"/>
              <a:t> at </a:t>
            </a:r>
            <a:r>
              <a:rPr lang="en-US" dirty="0" err="1"/>
              <a:t>augue</a:t>
            </a:r>
            <a:r>
              <a:rPr lang="en-US" dirty="0"/>
              <a:t>. </a:t>
            </a:r>
            <a:r>
              <a:rPr lang="en-US" dirty="0" err="1"/>
              <a:t>Suspendisse</a:t>
            </a:r>
            <a:r>
              <a:rPr lang="en-US" dirty="0"/>
              <a:t> </a:t>
            </a:r>
            <a:r>
              <a:rPr lang="en-US" dirty="0" err="1"/>
              <a:t>potenti</a:t>
            </a:r>
            <a:r>
              <a:rPr lang="en-US" dirty="0"/>
              <a:t>. </a:t>
            </a:r>
            <a:r>
              <a:rPr lang="en-US" dirty="0" err="1"/>
              <a:t>Donec</a:t>
            </a:r>
            <a:r>
              <a:rPr lang="en-US" dirty="0"/>
              <a:t> </a:t>
            </a:r>
            <a:r>
              <a:rPr lang="en-US" dirty="0" err="1"/>
              <a:t>pellentesque</a:t>
            </a:r>
            <a:r>
              <a:rPr lang="en-US" dirty="0"/>
              <a:t> </a:t>
            </a:r>
            <a:r>
              <a:rPr lang="en-US" dirty="0" err="1"/>
              <a:t>faucibus</a:t>
            </a:r>
            <a:r>
              <a:rPr lang="en-US" dirty="0"/>
              <a:t> </a:t>
            </a:r>
            <a:r>
              <a:rPr lang="en-US" dirty="0" err="1"/>
              <a:t>sapien</a:t>
            </a:r>
            <a:r>
              <a:rPr lang="en-US" dirty="0"/>
              <a:t>, </a:t>
            </a:r>
            <a:r>
              <a:rPr lang="en-US" dirty="0" err="1"/>
              <a:t>quis</a:t>
            </a:r>
            <a:r>
              <a:rPr lang="en-US" dirty="0"/>
              <a:t> </a:t>
            </a:r>
            <a:r>
              <a:rPr lang="en-US" dirty="0" err="1"/>
              <a:t>scelerisque</a:t>
            </a:r>
            <a:r>
              <a:rPr lang="en-US" dirty="0"/>
              <a:t> </a:t>
            </a:r>
            <a:r>
              <a:rPr lang="en-US" dirty="0" err="1"/>
              <a:t>sem</a:t>
            </a:r>
            <a:r>
              <a:rPr lang="en-US" dirty="0"/>
              <a:t> </a:t>
            </a:r>
            <a:r>
              <a:rPr lang="en-US" dirty="0" err="1"/>
              <a:t>interdum</a:t>
            </a:r>
            <a:r>
              <a:rPr lang="en-US" dirty="0"/>
              <a:t> </a:t>
            </a:r>
            <a:r>
              <a:rPr lang="en-US" dirty="0" err="1"/>
              <a:t>eget</a:t>
            </a:r>
            <a:r>
              <a:rPr lang="en-US" dirty="0"/>
              <a:t>. </a:t>
            </a:r>
            <a:r>
              <a:rPr lang="en-US" i="1" dirty="0" err="1">
                <a:solidFill>
                  <a:srgbClr val="A1C820"/>
                </a:solidFill>
              </a:rPr>
              <a:t>Suspendisse</a:t>
            </a:r>
            <a:r>
              <a:rPr lang="en-US" i="1" dirty="0">
                <a:solidFill>
                  <a:srgbClr val="A1C820"/>
                </a:solidFill>
              </a:rPr>
              <a:t> </a:t>
            </a:r>
            <a:r>
              <a:rPr lang="en-US" i="1" dirty="0" err="1">
                <a:solidFill>
                  <a:srgbClr val="A1C820"/>
                </a:solidFill>
              </a:rPr>
              <a:t>eget</a:t>
            </a:r>
            <a:r>
              <a:rPr lang="en-US" i="1" dirty="0">
                <a:solidFill>
                  <a:srgbClr val="A1C820"/>
                </a:solidFill>
              </a:rPr>
              <a:t> magna </a:t>
            </a:r>
            <a:r>
              <a:rPr lang="en-US" i="1" dirty="0" err="1">
                <a:solidFill>
                  <a:srgbClr val="A1C820"/>
                </a:solidFill>
              </a:rPr>
              <a:t>justo</a:t>
            </a:r>
            <a:r>
              <a:rPr lang="en-US" i="1" dirty="0">
                <a:solidFill>
                  <a:srgbClr val="A1C820"/>
                </a:solidFill>
              </a:rPr>
              <a:t>. </a:t>
            </a:r>
            <a:r>
              <a:rPr lang="en-US" i="1" dirty="0" err="1">
                <a:solidFill>
                  <a:srgbClr val="A1C820"/>
                </a:solidFill>
              </a:rPr>
              <a:t>Nunc</a:t>
            </a:r>
            <a:r>
              <a:rPr lang="en-US" i="1" dirty="0">
                <a:solidFill>
                  <a:srgbClr val="A1C820"/>
                </a:solidFill>
              </a:rPr>
              <a:t> id </a:t>
            </a:r>
            <a:r>
              <a:rPr lang="en-US" i="1" dirty="0" err="1">
                <a:solidFill>
                  <a:srgbClr val="A1C820"/>
                </a:solidFill>
              </a:rPr>
              <a:t>diam</a:t>
            </a:r>
            <a:r>
              <a:rPr lang="en-US" i="1" dirty="0">
                <a:solidFill>
                  <a:srgbClr val="A1C820"/>
                </a:solidFill>
              </a:rPr>
              <a:t> dui. </a:t>
            </a:r>
            <a:r>
              <a:rPr lang="en-US" i="1" dirty="0" err="1">
                <a:solidFill>
                  <a:srgbClr val="A1C820"/>
                </a:solidFill>
              </a:rPr>
              <a:t>Vivamus</a:t>
            </a:r>
            <a:r>
              <a:rPr lang="en-US" i="1" dirty="0">
                <a:solidFill>
                  <a:srgbClr val="A1C820"/>
                </a:solidFill>
              </a:rPr>
              <a:t> non </a:t>
            </a:r>
            <a:r>
              <a:rPr lang="en-US" i="1" dirty="0" err="1">
                <a:solidFill>
                  <a:srgbClr val="A1C820"/>
                </a:solidFill>
              </a:rPr>
              <a:t>orci</a:t>
            </a:r>
            <a:r>
              <a:rPr lang="en-US" i="1" dirty="0">
                <a:solidFill>
                  <a:srgbClr val="A1C820"/>
                </a:solidFill>
              </a:rPr>
              <a:t> </a:t>
            </a:r>
            <a:r>
              <a:rPr lang="en-US" i="1" dirty="0" err="1" smtClean="0">
                <a:solidFill>
                  <a:srgbClr val="A1C820"/>
                </a:solidFill>
              </a:rPr>
              <a:t>mauris</a:t>
            </a:r>
            <a:r>
              <a:rPr lang="en-US" i="1" dirty="0" smtClean="0">
                <a:solidFill>
                  <a:srgbClr val="A1C820"/>
                </a:solidFill>
              </a:rPr>
              <a:t>.</a:t>
            </a:r>
          </a:p>
          <a:p>
            <a:r>
              <a:rPr lang="es-ES" b="1" dirty="0" err="1" smtClean="0"/>
              <a:t>Nulla</a:t>
            </a:r>
            <a:r>
              <a:rPr lang="es-ES" b="1" dirty="0" smtClean="0"/>
              <a:t> </a:t>
            </a:r>
            <a:r>
              <a:rPr lang="es-ES" b="1" dirty="0" err="1"/>
              <a:t>facilisi</a:t>
            </a:r>
            <a:r>
              <a:rPr lang="es-ES" b="1" dirty="0"/>
              <a:t>. </a:t>
            </a:r>
            <a:r>
              <a:rPr lang="es-ES" dirty="0" err="1"/>
              <a:t>Etiam</a:t>
            </a:r>
            <a:r>
              <a:rPr lang="es-ES" dirty="0"/>
              <a:t> </a:t>
            </a:r>
            <a:r>
              <a:rPr lang="es-ES" dirty="0" err="1"/>
              <a:t>eget</a:t>
            </a:r>
            <a:r>
              <a:rPr lang="es-ES" dirty="0"/>
              <a:t> </a:t>
            </a:r>
            <a:r>
              <a:rPr lang="es-ES" dirty="0" err="1"/>
              <a:t>faucibus</a:t>
            </a:r>
            <a:r>
              <a:rPr lang="es-ES" dirty="0"/>
              <a:t> leo. </a:t>
            </a:r>
            <a:r>
              <a:rPr lang="es-ES" dirty="0" err="1"/>
              <a:t>Vivamus</a:t>
            </a:r>
            <a:r>
              <a:rPr lang="es-ES" dirty="0"/>
              <a:t> </a:t>
            </a:r>
            <a:r>
              <a:rPr lang="es-ES" dirty="0" err="1"/>
              <a:t>vulputate</a:t>
            </a:r>
            <a:r>
              <a:rPr lang="es-ES" dirty="0"/>
              <a:t> </a:t>
            </a:r>
            <a:r>
              <a:rPr lang="es-ES" dirty="0" err="1"/>
              <a:t>dui</a:t>
            </a:r>
            <a:r>
              <a:rPr lang="es-ES" dirty="0"/>
              <a:t> </a:t>
            </a:r>
            <a:r>
              <a:rPr lang="es-ES" dirty="0" err="1"/>
              <a:t>blandit</a:t>
            </a:r>
            <a:r>
              <a:rPr lang="es-ES" dirty="0"/>
              <a:t> ante </a:t>
            </a:r>
            <a:r>
              <a:rPr lang="es-ES" dirty="0" err="1"/>
              <a:t>semper</a:t>
            </a:r>
            <a:r>
              <a:rPr lang="es-ES" dirty="0"/>
              <a:t> </a:t>
            </a:r>
            <a:r>
              <a:rPr lang="es-ES" dirty="0" err="1"/>
              <a:t>eu</a:t>
            </a:r>
            <a:r>
              <a:rPr lang="es-ES" dirty="0"/>
              <a:t> </a:t>
            </a:r>
            <a:r>
              <a:rPr lang="es-ES" dirty="0" err="1"/>
              <a:t>commodo</a:t>
            </a:r>
            <a:r>
              <a:rPr lang="es-ES" dirty="0"/>
              <a:t> </a:t>
            </a:r>
            <a:r>
              <a:rPr lang="es-ES" dirty="0" err="1"/>
              <a:t>felis</a:t>
            </a:r>
            <a:r>
              <a:rPr lang="es-ES" dirty="0"/>
              <a:t> </a:t>
            </a:r>
            <a:r>
              <a:rPr lang="es-ES" dirty="0" err="1"/>
              <a:t>tincidunt</a:t>
            </a:r>
            <a:r>
              <a:rPr lang="es-ES" dirty="0" smtClean="0"/>
              <a:t>.</a:t>
            </a:r>
          </a:p>
        </p:txBody>
      </p:sp>
      <p:pic>
        <p:nvPicPr>
          <p:cNvPr id="8" name="Bild 7" descr="mascott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352" y="332656"/>
            <a:ext cx="963168" cy="963168"/>
          </a:xfrm>
          <a:prstGeom prst="rect">
            <a:avLst/>
          </a:prstGeom>
        </p:spPr>
      </p:pic>
      <p:sp>
        <p:nvSpPr>
          <p:cNvPr id="9"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spTree>
    <p:extLst>
      <p:ext uri="{BB962C8B-B14F-4D97-AF65-F5344CB8AC3E}">
        <p14:creationId xmlns:p14="http://schemas.microsoft.com/office/powerpoint/2010/main" val="7801813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par>
                                <p:cTn id="14" presetID="10" presetClass="entr" presetSubtype="0" fill="hold" grpId="0" nodeType="withEffect">
                                  <p:stCondLst>
                                    <p:cond delay="80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500"/>
                                        <p:tgtEl>
                                          <p:spTgt spid="7">
                                            <p:txEl>
                                              <p:pRg st="0" end="0"/>
                                            </p:txEl>
                                          </p:spTgt>
                                        </p:tgtEl>
                                      </p:cBhvr>
                                    </p:animEffect>
                                  </p:childTnLst>
                                </p:cTn>
                              </p:par>
                              <p:par>
                                <p:cTn id="17" presetID="10" presetClass="entr" presetSubtype="0" fill="hold" grpId="0" nodeType="withEffect">
                                  <p:stCondLst>
                                    <p:cond delay="110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500"/>
                                        <p:tgtEl>
                                          <p:spTgt spid="7">
                                            <p:txEl>
                                              <p:pRg st="1" end="1"/>
                                            </p:txEl>
                                          </p:spTgt>
                                        </p:tgtEl>
                                      </p:cBhvr>
                                    </p:animEffect>
                                  </p:childTnLst>
                                </p:cTn>
                              </p:par>
                              <p:par>
                                <p:cTn id="20" presetID="10" presetClass="entr" presetSubtype="0" fill="hold" grpId="0" nodeType="withEffect">
                                  <p:stCondLst>
                                    <p:cond delay="140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par>
                                <p:cTn id="23" presetID="10" presetClass="entr" presetSubtype="0" fill="hold" grpId="0" nodeType="withEffect">
                                  <p:stCondLst>
                                    <p:cond delay="1700"/>
                                  </p:stCondLst>
                                  <p:childTnLst>
                                    <p:set>
                                      <p:cBhvr>
                                        <p:cTn id="24" dur="1" fill="hold">
                                          <p:stCondLst>
                                            <p:cond delay="0"/>
                                          </p:stCondLst>
                                        </p:cTn>
                                        <p:tgtEl>
                                          <p:spTgt spid="7">
                                            <p:txEl>
                                              <p:pRg st="3" end="3"/>
                                            </p:txEl>
                                          </p:spTgt>
                                        </p:tgtEl>
                                        <p:attrNameLst>
                                          <p:attrName>style.visibility</p:attrName>
                                        </p:attrNameLst>
                                      </p:cBhvr>
                                      <p:to>
                                        <p:strVal val="visible"/>
                                      </p:to>
                                    </p:set>
                                    <p:animEffect transition="in" filter="fade">
                                      <p:cBhvr>
                                        <p:cTn id="25" dur="500"/>
                                        <p:tgtEl>
                                          <p:spTgt spid="7">
                                            <p:txEl>
                                              <p:pRg st="3" end="3"/>
                                            </p:txEl>
                                          </p:spTgt>
                                        </p:tgtEl>
                                      </p:cBhvr>
                                    </p:animEffect>
                                  </p:childTnLst>
                                </p:cTn>
                              </p:par>
                              <p:par>
                                <p:cTn id="26" presetID="10" presetClass="entr" presetSubtype="0" fill="hold" grpId="0" nodeType="withEffect">
                                  <p:stCondLst>
                                    <p:cond delay="2000"/>
                                  </p:stCondLst>
                                  <p:childTnLst>
                                    <p:set>
                                      <p:cBhvr>
                                        <p:cTn id="27" dur="1" fill="hold">
                                          <p:stCondLst>
                                            <p:cond delay="0"/>
                                          </p:stCondLst>
                                        </p:cTn>
                                        <p:tgtEl>
                                          <p:spTgt spid="7">
                                            <p:txEl>
                                              <p:pRg st="4" end="4"/>
                                            </p:txEl>
                                          </p:spTgt>
                                        </p:tgtEl>
                                        <p:attrNameLst>
                                          <p:attrName>style.visibility</p:attrName>
                                        </p:attrNameLst>
                                      </p:cBhvr>
                                      <p:to>
                                        <p:strVal val="visible"/>
                                      </p:to>
                                    </p:set>
                                    <p:animEffect transition="in" filter="fade">
                                      <p:cBhvr>
                                        <p:cTn id="28" dur="500"/>
                                        <p:tgtEl>
                                          <p:spTgt spid="7">
                                            <p:txEl>
                                              <p:pRg st="4" end="4"/>
                                            </p:txEl>
                                          </p:spTgt>
                                        </p:tgtEl>
                                      </p:cBhvr>
                                    </p:animEffect>
                                  </p:childTnLst>
                                </p:cTn>
                              </p:par>
                              <p:par>
                                <p:cTn id="29" presetID="10" presetClass="entr" presetSubtype="0" fill="hold" grpId="0" nodeType="withEffect">
                                  <p:stCondLst>
                                    <p:cond delay="230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500"/>
                                        <p:tgtEl>
                                          <p:spTgt spid="7">
                                            <p:txEl>
                                              <p:pRg st="5" end="5"/>
                                            </p:txEl>
                                          </p:spTgt>
                                        </p:tgtEl>
                                      </p:cBhvr>
                                    </p:animEffect>
                                  </p:childTnLst>
                                </p:cTn>
                              </p:par>
                              <p:par>
                                <p:cTn id="32" presetID="10" presetClass="entr" presetSubtype="0" fill="hold" grpId="0" nodeType="withEffect">
                                  <p:stCondLst>
                                    <p:cond delay="2600"/>
                                  </p:stCondLst>
                                  <p:childTnLst>
                                    <p:set>
                                      <p:cBhvr>
                                        <p:cTn id="33" dur="1" fill="hold">
                                          <p:stCondLst>
                                            <p:cond delay="0"/>
                                          </p:stCondLst>
                                        </p:cTn>
                                        <p:tgtEl>
                                          <p:spTgt spid="7">
                                            <p:txEl>
                                              <p:pRg st="6" end="6"/>
                                            </p:txEl>
                                          </p:spTgt>
                                        </p:tgtEl>
                                        <p:attrNameLst>
                                          <p:attrName>style.visibility</p:attrName>
                                        </p:attrNameLst>
                                      </p:cBhvr>
                                      <p:to>
                                        <p:strVal val="visible"/>
                                      </p:to>
                                    </p:set>
                                    <p:animEffect transition="in" filter="fade">
                                      <p:cBhvr>
                                        <p:cTn id="34"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build="p"/>
      <p:bldP spid="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icture Placeholder 12"/>
          <p:cNvSpPr>
            <a:spLocks noGrp="1"/>
          </p:cNvSpPr>
          <p:nvPr>
            <p:ph type="pic" sz="quarter" idx="42"/>
          </p:nvPr>
        </p:nvSpPr>
        <p:spPr/>
      </p:sp>
      <p:sp>
        <p:nvSpPr>
          <p:cNvPr id="14" name="Title 1"/>
          <p:cNvSpPr>
            <a:spLocks noGrp="1"/>
          </p:cNvSpPr>
          <p:nvPr>
            <p:ph type="title"/>
          </p:nvPr>
        </p:nvSpPr>
        <p:spPr>
          <a:xfrm>
            <a:off x="612000" y="836712"/>
            <a:ext cx="7920000" cy="892125"/>
          </a:xfrm>
        </p:spPr>
        <p:txBody>
          <a:bodyPr/>
          <a:lstStyle/>
          <a:p>
            <a:r>
              <a:rPr lang="es-ES" dirty="0" err="1" smtClean="0"/>
              <a:t>Contact</a:t>
            </a:r>
            <a:r>
              <a:rPr lang="es-ES" dirty="0" smtClean="0"/>
              <a:t> </a:t>
            </a:r>
            <a:r>
              <a:rPr lang="es-ES" dirty="0" err="1" smtClean="0">
                <a:solidFill>
                  <a:srgbClr val="A1C820"/>
                </a:solidFill>
              </a:rPr>
              <a:t>us</a:t>
            </a:r>
            <a:endParaRPr lang="en-US" dirty="0">
              <a:solidFill>
                <a:srgbClr val="A1C820"/>
              </a:solidFill>
            </a:endParaRPr>
          </a:p>
        </p:txBody>
      </p:sp>
      <p:sp>
        <p:nvSpPr>
          <p:cNvPr id="15" name="Text Placeholder 2"/>
          <p:cNvSpPr>
            <a:spLocks noGrp="1"/>
          </p:cNvSpPr>
          <p:nvPr>
            <p:ph type="body" sz="quarter" idx="10"/>
          </p:nvPr>
        </p:nvSpPr>
        <p:spPr>
          <a:xfrm>
            <a:off x="648000" y="1515600"/>
            <a:ext cx="7884440" cy="298800"/>
          </a:xfrm>
        </p:spPr>
        <p:txBody>
          <a:bodyPr/>
          <a:lstStyle/>
          <a:p>
            <a:r>
              <a:rPr lang="en-US" dirty="0" err="1">
                <a:solidFill>
                  <a:srgbClr val="A1C820"/>
                </a:solidFill>
              </a:rPr>
              <a:t>Lorem</a:t>
            </a:r>
            <a:r>
              <a:rPr lang="en-US" dirty="0">
                <a:solidFill>
                  <a:srgbClr val="A1C820"/>
                </a:solidFill>
              </a:rPr>
              <a:t> </a:t>
            </a:r>
            <a:r>
              <a:rPr lang="en-US" dirty="0" err="1">
                <a:solidFill>
                  <a:srgbClr val="A1C820"/>
                </a:solidFill>
              </a:rPr>
              <a:t>ipsum</a:t>
            </a:r>
            <a:r>
              <a:rPr lang="en-US" dirty="0">
                <a:solidFill>
                  <a:srgbClr val="A1C820"/>
                </a:solidFill>
              </a:rPr>
              <a:t> </a:t>
            </a:r>
            <a:r>
              <a:rPr lang="en-US" dirty="0"/>
              <a:t>dolor sit </a:t>
            </a:r>
            <a:r>
              <a:rPr lang="en-US" dirty="0" err="1" smtClean="0"/>
              <a:t>amet</a:t>
            </a:r>
            <a:endParaRPr lang="en-US" dirty="0"/>
          </a:p>
        </p:txBody>
      </p:sp>
      <p:sp>
        <p:nvSpPr>
          <p:cNvPr id="18" name="Text Placeholder 5"/>
          <p:cNvSpPr>
            <a:spLocks noGrp="1"/>
          </p:cNvSpPr>
          <p:nvPr>
            <p:ph type="body" sz="quarter" idx="23"/>
          </p:nvPr>
        </p:nvSpPr>
        <p:spPr>
          <a:xfrm>
            <a:off x="8107200" y="6291851"/>
            <a:ext cx="349640" cy="246542"/>
          </a:xfrm>
        </p:spPr>
        <p:txBody>
          <a:bodyPr/>
          <a:lstStyle/>
          <a:p>
            <a:r>
              <a:rPr lang="es-ES" smtClean="0"/>
              <a:t>12</a:t>
            </a:r>
            <a:endParaRPr lang="en-US"/>
          </a:p>
        </p:txBody>
      </p:sp>
      <p:sp>
        <p:nvSpPr>
          <p:cNvPr id="19" name="Text Placeholder 6"/>
          <p:cNvSpPr>
            <a:spLocks noGrp="1"/>
          </p:cNvSpPr>
          <p:nvPr>
            <p:ph type="body" sz="quarter" idx="12"/>
          </p:nvPr>
        </p:nvSpPr>
        <p:spPr>
          <a:xfrm>
            <a:off x="651600" y="2019600"/>
            <a:ext cx="7833600" cy="669414"/>
          </a:xfrm>
        </p:spPr>
        <p:txBody>
          <a:bodyPr/>
          <a:lstStyle/>
          <a:p>
            <a:r>
              <a:rPr lang="en-US" b="1" dirty="0"/>
              <a:t>Nam </a:t>
            </a:r>
            <a:r>
              <a:rPr lang="en-US" b="1" dirty="0" err="1"/>
              <a:t>lobortis</a:t>
            </a:r>
            <a:r>
              <a:rPr lang="en-US" b="1" dirty="0"/>
              <a:t> </a:t>
            </a:r>
            <a:r>
              <a:rPr lang="en-US" b="1" dirty="0" err="1"/>
              <a:t>mauris</a:t>
            </a:r>
            <a:r>
              <a:rPr lang="en-US" dirty="0"/>
              <a:t> sit </a:t>
            </a:r>
            <a:r>
              <a:rPr lang="en-US" dirty="0" err="1"/>
              <a:t>amet</a:t>
            </a:r>
            <a:r>
              <a:rPr lang="en-US" dirty="0"/>
              <a:t> </a:t>
            </a:r>
            <a:r>
              <a:rPr lang="en-US" dirty="0" err="1"/>
              <a:t>eros</a:t>
            </a:r>
            <a:r>
              <a:rPr lang="en-US" dirty="0"/>
              <a:t> </a:t>
            </a:r>
            <a:r>
              <a:rPr lang="en-US" dirty="0" err="1"/>
              <a:t>ullamcorper</a:t>
            </a:r>
            <a:r>
              <a:rPr lang="en-US" dirty="0"/>
              <a:t> tempus. </a:t>
            </a:r>
            <a:r>
              <a:rPr lang="es-ES" dirty="0" err="1"/>
              <a:t>Vivamus</a:t>
            </a:r>
            <a:r>
              <a:rPr lang="es-ES" dirty="0"/>
              <a:t> </a:t>
            </a:r>
            <a:r>
              <a:rPr lang="es-ES" dirty="0" err="1"/>
              <a:t>egestas</a:t>
            </a:r>
            <a:r>
              <a:rPr lang="es-ES" dirty="0"/>
              <a:t> </a:t>
            </a:r>
            <a:r>
              <a:rPr lang="es-ES" dirty="0" err="1"/>
              <a:t>dapibus</a:t>
            </a:r>
            <a:r>
              <a:rPr lang="es-ES" dirty="0"/>
              <a:t> </a:t>
            </a:r>
            <a:r>
              <a:rPr lang="es-ES" dirty="0" err="1"/>
              <a:t>lorem</a:t>
            </a:r>
            <a:r>
              <a:rPr lang="es-ES" dirty="0"/>
              <a:t>, </a:t>
            </a:r>
            <a:r>
              <a:rPr lang="es-ES" dirty="0" err="1"/>
              <a:t>quis</a:t>
            </a:r>
            <a:r>
              <a:rPr lang="es-ES" dirty="0"/>
              <a:t> porta </a:t>
            </a:r>
            <a:r>
              <a:rPr lang="es-ES" dirty="0" err="1"/>
              <a:t>elit</a:t>
            </a:r>
            <a:r>
              <a:rPr lang="es-ES" dirty="0"/>
              <a:t> </a:t>
            </a:r>
            <a:r>
              <a:rPr lang="es-ES" dirty="0" err="1"/>
              <a:t>semper</a:t>
            </a:r>
            <a:r>
              <a:rPr lang="es-ES" dirty="0"/>
              <a:t> </a:t>
            </a:r>
            <a:r>
              <a:rPr lang="es-ES" dirty="0" err="1" smtClean="0"/>
              <a:t>nec</a:t>
            </a:r>
            <a:r>
              <a:rPr lang="es-ES" dirty="0" smtClean="0"/>
              <a:t>. </a:t>
            </a:r>
            <a:r>
              <a:rPr lang="es-ES" dirty="0" err="1" smtClean="0"/>
              <a:t>Curabitur</a:t>
            </a:r>
            <a:r>
              <a:rPr lang="es-ES" dirty="0" smtClean="0"/>
              <a:t> </a:t>
            </a:r>
            <a:r>
              <a:rPr lang="es-ES" dirty="0" err="1"/>
              <a:t>elementum</a:t>
            </a:r>
            <a:r>
              <a:rPr lang="es-ES" dirty="0"/>
              <a:t> </a:t>
            </a:r>
            <a:r>
              <a:rPr lang="es-ES" dirty="0" err="1"/>
              <a:t>rhoncus</a:t>
            </a:r>
            <a:r>
              <a:rPr lang="es-ES" dirty="0"/>
              <a:t> </a:t>
            </a:r>
            <a:r>
              <a:rPr lang="es-ES" dirty="0" err="1"/>
              <a:t>mauris</a:t>
            </a:r>
            <a:r>
              <a:rPr lang="es-ES" dirty="0"/>
              <a:t> </a:t>
            </a:r>
            <a:r>
              <a:rPr lang="es-ES" dirty="0" err="1"/>
              <a:t>sit</a:t>
            </a:r>
            <a:r>
              <a:rPr lang="es-ES" dirty="0"/>
              <a:t> </a:t>
            </a:r>
            <a:r>
              <a:rPr lang="es-ES" dirty="0" err="1"/>
              <a:t>amet</a:t>
            </a:r>
            <a:r>
              <a:rPr lang="es-ES" dirty="0"/>
              <a:t> </a:t>
            </a:r>
            <a:r>
              <a:rPr lang="es-ES" dirty="0" err="1"/>
              <a:t>aliquet</a:t>
            </a:r>
            <a:r>
              <a:rPr lang="es-ES" dirty="0"/>
              <a:t>. </a:t>
            </a:r>
            <a:r>
              <a:rPr lang="es-ES" dirty="0" err="1"/>
              <a:t>Curabitur</a:t>
            </a:r>
            <a:r>
              <a:rPr lang="es-ES" dirty="0"/>
              <a:t> </a:t>
            </a:r>
            <a:r>
              <a:rPr lang="es-ES" dirty="0" err="1"/>
              <a:t>vestibulum</a:t>
            </a:r>
            <a:r>
              <a:rPr lang="es-ES" dirty="0"/>
              <a:t> </a:t>
            </a:r>
            <a:r>
              <a:rPr lang="es-ES" dirty="0" err="1"/>
              <a:t>faucibus</a:t>
            </a:r>
            <a:r>
              <a:rPr lang="es-ES" dirty="0"/>
              <a:t> </a:t>
            </a:r>
            <a:r>
              <a:rPr lang="es-ES" dirty="0" err="1"/>
              <a:t>nisl</a:t>
            </a:r>
            <a:r>
              <a:rPr lang="es-ES" dirty="0"/>
              <a:t> et </a:t>
            </a:r>
            <a:r>
              <a:rPr lang="es-ES" dirty="0" err="1"/>
              <a:t>gravida</a:t>
            </a:r>
            <a:r>
              <a:rPr lang="es-ES" dirty="0"/>
              <a:t>. </a:t>
            </a:r>
            <a:r>
              <a:rPr lang="es-ES" dirty="0" err="1"/>
              <a:t>Integer</a:t>
            </a:r>
            <a:r>
              <a:rPr lang="es-ES" dirty="0"/>
              <a:t> </a:t>
            </a:r>
            <a:r>
              <a:rPr lang="es-ES" dirty="0" smtClean="0"/>
              <a:t>non </a:t>
            </a:r>
            <a:r>
              <a:rPr lang="es-ES" dirty="0" err="1"/>
              <a:t>massa</a:t>
            </a:r>
            <a:r>
              <a:rPr lang="es-ES" dirty="0"/>
              <a:t> </a:t>
            </a:r>
            <a:r>
              <a:rPr lang="es-ES" dirty="0" err="1"/>
              <a:t>quis</a:t>
            </a:r>
            <a:r>
              <a:rPr lang="es-ES" dirty="0"/>
              <a:t> tortor </a:t>
            </a:r>
            <a:r>
              <a:rPr lang="es-ES" dirty="0" err="1"/>
              <a:t>tempor</a:t>
            </a:r>
            <a:r>
              <a:rPr lang="es-ES" dirty="0"/>
              <a:t> </a:t>
            </a:r>
            <a:r>
              <a:rPr lang="es-ES" dirty="0" err="1"/>
              <a:t>dictum</a:t>
            </a:r>
            <a:r>
              <a:rPr lang="es-ES" dirty="0"/>
              <a:t> </a:t>
            </a:r>
            <a:r>
              <a:rPr lang="es-ES" dirty="0" err="1"/>
              <a:t>sit</a:t>
            </a:r>
            <a:r>
              <a:rPr lang="es-ES" dirty="0"/>
              <a:t> </a:t>
            </a:r>
            <a:r>
              <a:rPr lang="es-ES" dirty="0" err="1"/>
              <a:t>amet</a:t>
            </a:r>
            <a:r>
              <a:rPr lang="es-ES" dirty="0"/>
              <a:t> vitae </a:t>
            </a:r>
            <a:r>
              <a:rPr lang="es-ES" dirty="0" err="1"/>
              <a:t>metus</a:t>
            </a:r>
            <a:r>
              <a:rPr lang="es-ES" dirty="0"/>
              <a:t>.</a:t>
            </a:r>
            <a:endParaRPr lang="en-US" dirty="0"/>
          </a:p>
        </p:txBody>
      </p:sp>
      <p:sp>
        <p:nvSpPr>
          <p:cNvPr id="20" name="Text Placeholder 7"/>
          <p:cNvSpPr>
            <a:spLocks noGrp="1"/>
          </p:cNvSpPr>
          <p:nvPr>
            <p:ph type="body" sz="quarter" idx="28"/>
          </p:nvPr>
        </p:nvSpPr>
        <p:spPr>
          <a:xfrm>
            <a:off x="651600" y="3433500"/>
            <a:ext cx="2408232" cy="646331"/>
          </a:xfrm>
        </p:spPr>
        <p:txBody>
          <a:bodyPr/>
          <a:lstStyle/>
          <a:p>
            <a:r>
              <a:rPr lang="es-ES" b="1" dirty="0" err="1" smtClean="0">
                <a:solidFill>
                  <a:srgbClr val="A1C820"/>
                </a:solidFill>
              </a:rPr>
              <a:t>Phone</a:t>
            </a:r>
            <a:r>
              <a:rPr lang="es-ES" b="1" dirty="0" smtClean="0">
                <a:solidFill>
                  <a:srgbClr val="A1C820"/>
                </a:solidFill>
              </a:rPr>
              <a:t>/Fax:</a:t>
            </a:r>
          </a:p>
          <a:p>
            <a:r>
              <a:rPr lang="en-US" dirty="0"/>
              <a:t>(001) - 123 4567</a:t>
            </a:r>
          </a:p>
          <a:p>
            <a:r>
              <a:rPr lang="en-US" dirty="0"/>
              <a:t>012 - 345 - 6789</a:t>
            </a:r>
          </a:p>
        </p:txBody>
      </p:sp>
      <p:sp>
        <p:nvSpPr>
          <p:cNvPr id="21" name="Text Placeholder 8"/>
          <p:cNvSpPr>
            <a:spLocks noGrp="1"/>
          </p:cNvSpPr>
          <p:nvPr>
            <p:ph type="body" sz="quarter" idx="29"/>
          </p:nvPr>
        </p:nvSpPr>
        <p:spPr>
          <a:xfrm>
            <a:off x="651600" y="2880000"/>
            <a:ext cx="2408232" cy="461665"/>
          </a:xfrm>
        </p:spPr>
        <p:txBody>
          <a:bodyPr/>
          <a:lstStyle/>
          <a:p>
            <a:r>
              <a:rPr lang="es-ES" b="1" dirty="0" err="1" smtClean="0">
                <a:solidFill>
                  <a:srgbClr val="A1C820"/>
                </a:solidFill>
              </a:rPr>
              <a:t>Adress</a:t>
            </a:r>
            <a:r>
              <a:rPr lang="es-ES" b="1" dirty="0" smtClean="0">
                <a:solidFill>
                  <a:srgbClr val="A1C820"/>
                </a:solidFill>
              </a:rPr>
              <a:t>:</a:t>
            </a:r>
          </a:p>
          <a:p>
            <a:r>
              <a:rPr lang="it-IT" dirty="0" err="1" smtClean="0"/>
              <a:t>Karlsplatz</a:t>
            </a:r>
            <a:r>
              <a:rPr lang="it-IT" dirty="0" smtClean="0"/>
              <a:t>, 1, 1010 </a:t>
            </a:r>
            <a:r>
              <a:rPr lang="it-IT" dirty="0" smtClean="0"/>
              <a:t>Vienna, Austria</a:t>
            </a:r>
            <a:endParaRPr lang="en-US" dirty="0"/>
          </a:p>
        </p:txBody>
      </p:sp>
      <p:sp>
        <p:nvSpPr>
          <p:cNvPr id="22" name="Text Placeholder 9"/>
          <p:cNvSpPr>
            <a:spLocks noGrp="1"/>
          </p:cNvSpPr>
          <p:nvPr>
            <p:ph type="body" sz="quarter" idx="17"/>
          </p:nvPr>
        </p:nvSpPr>
        <p:spPr>
          <a:xfrm>
            <a:off x="651600" y="5094000"/>
            <a:ext cx="2408232" cy="461665"/>
          </a:xfrm>
        </p:spPr>
        <p:txBody>
          <a:bodyPr/>
          <a:lstStyle/>
          <a:p>
            <a:r>
              <a:rPr lang="es-ES" b="1" dirty="0" err="1" smtClean="0">
                <a:solidFill>
                  <a:srgbClr val="A1C820"/>
                </a:solidFill>
              </a:rPr>
              <a:t>Twitter</a:t>
            </a:r>
            <a:r>
              <a:rPr lang="es-ES" b="1" dirty="0" smtClean="0">
                <a:solidFill>
                  <a:srgbClr val="A1C820"/>
                </a:solidFill>
              </a:rPr>
              <a:t>:</a:t>
            </a:r>
          </a:p>
          <a:p>
            <a:r>
              <a:rPr lang="en-US" dirty="0" err="1"/>
              <a:t>twitter.com</a:t>
            </a:r>
            <a:r>
              <a:rPr lang="en-US" dirty="0"/>
              <a:t>/</a:t>
            </a:r>
            <a:r>
              <a:rPr lang="en-US" dirty="0" err="1"/>
              <a:t>loremipsum</a:t>
            </a:r>
            <a:endParaRPr lang="en-US" dirty="0"/>
          </a:p>
        </p:txBody>
      </p:sp>
      <p:sp>
        <p:nvSpPr>
          <p:cNvPr id="23" name="Text Placeholder 10"/>
          <p:cNvSpPr>
            <a:spLocks noGrp="1"/>
          </p:cNvSpPr>
          <p:nvPr>
            <p:ph type="body" sz="quarter" idx="26"/>
          </p:nvPr>
        </p:nvSpPr>
        <p:spPr>
          <a:xfrm>
            <a:off x="651600" y="4540500"/>
            <a:ext cx="2408232" cy="461665"/>
          </a:xfrm>
        </p:spPr>
        <p:txBody>
          <a:bodyPr/>
          <a:lstStyle/>
          <a:p>
            <a:r>
              <a:rPr lang="es-ES" b="1" dirty="0" smtClean="0">
                <a:solidFill>
                  <a:srgbClr val="A1C820"/>
                </a:solidFill>
              </a:rPr>
              <a:t>Facebook:</a:t>
            </a:r>
          </a:p>
          <a:p>
            <a:r>
              <a:rPr lang="en-US" dirty="0" err="1"/>
              <a:t>facebook.com</a:t>
            </a:r>
            <a:r>
              <a:rPr lang="en-US" dirty="0"/>
              <a:t>/</a:t>
            </a:r>
            <a:r>
              <a:rPr lang="en-US" dirty="0" err="1"/>
              <a:t>loremipsum</a:t>
            </a:r>
            <a:endParaRPr lang="en-US" dirty="0"/>
          </a:p>
        </p:txBody>
      </p:sp>
      <p:sp>
        <p:nvSpPr>
          <p:cNvPr id="24" name="Text Placeholder 11"/>
          <p:cNvSpPr>
            <a:spLocks noGrp="1"/>
          </p:cNvSpPr>
          <p:nvPr>
            <p:ph type="body" sz="quarter" idx="27"/>
          </p:nvPr>
        </p:nvSpPr>
        <p:spPr>
          <a:xfrm>
            <a:off x="651600" y="3987000"/>
            <a:ext cx="2408232" cy="461665"/>
          </a:xfrm>
        </p:spPr>
        <p:txBody>
          <a:bodyPr/>
          <a:lstStyle/>
          <a:p>
            <a:r>
              <a:rPr lang="es-ES" b="1" dirty="0" smtClean="0">
                <a:solidFill>
                  <a:srgbClr val="A1C820"/>
                </a:solidFill>
              </a:rPr>
              <a:t>E-mail:</a:t>
            </a:r>
          </a:p>
          <a:p>
            <a:r>
              <a:rPr lang="en-US" dirty="0" err="1"/>
              <a:t>info@loremipsum.com</a:t>
            </a:r>
            <a:endParaRPr lang="en-US" dirty="0"/>
          </a:p>
        </p:txBody>
      </p:sp>
      <p:pic>
        <p:nvPicPr>
          <p:cNvPr id="25" name="Bild 24" descr="mascott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352" y="332656"/>
            <a:ext cx="963168" cy="963168"/>
          </a:xfrm>
          <a:prstGeom prst="rect">
            <a:avLst/>
          </a:prstGeom>
        </p:spPr>
      </p:pic>
      <p:sp>
        <p:nvSpPr>
          <p:cNvPr id="26"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spTree>
    <p:extLst>
      <p:ext uri="{BB962C8B-B14F-4D97-AF65-F5344CB8AC3E}">
        <p14:creationId xmlns:p14="http://schemas.microsoft.com/office/powerpoint/2010/main" val="23433137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500"/>
                                        <p:tgtEl>
                                          <p:spTgt spid="18">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1000"/>
                                        <p:tgtEl>
                                          <p:spTgt spid="14"/>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15">
                                            <p:txEl>
                                              <p:pRg st="0" end="0"/>
                                            </p:txEl>
                                          </p:spTgt>
                                        </p:tgtEl>
                                        <p:attrNameLst>
                                          <p:attrName>style.visibility</p:attrName>
                                        </p:attrNameLst>
                                      </p:cBhvr>
                                      <p:to>
                                        <p:strVal val="visible"/>
                                      </p:to>
                                    </p:set>
                                    <p:animEffect transition="in" filter="wipe(left)">
                                      <p:cBhvr>
                                        <p:cTn id="13" dur="500"/>
                                        <p:tgtEl>
                                          <p:spTgt spid="15">
                                            <p:txEl>
                                              <p:pRg st="0" end="0"/>
                                            </p:txEl>
                                          </p:spTgt>
                                        </p:tgtEl>
                                      </p:cBhvr>
                                    </p:animEffect>
                                  </p:childTnLst>
                                </p:cTn>
                              </p:par>
                              <p:par>
                                <p:cTn id="14" presetID="10" presetClass="entr" presetSubtype="0" fill="hold" grpId="0" nodeType="withEffect">
                                  <p:stCondLst>
                                    <p:cond delay="800"/>
                                  </p:stCondLst>
                                  <p:childTnLst>
                                    <p:set>
                                      <p:cBhvr>
                                        <p:cTn id="15" dur="1" fill="hold">
                                          <p:stCondLst>
                                            <p:cond delay="0"/>
                                          </p:stCondLst>
                                        </p:cTn>
                                        <p:tgtEl>
                                          <p:spTgt spid="19">
                                            <p:txEl>
                                              <p:pRg st="0" end="0"/>
                                            </p:txEl>
                                          </p:spTgt>
                                        </p:tgtEl>
                                        <p:attrNameLst>
                                          <p:attrName>style.visibility</p:attrName>
                                        </p:attrNameLst>
                                      </p:cBhvr>
                                      <p:to>
                                        <p:strVal val="visible"/>
                                      </p:to>
                                    </p:set>
                                    <p:animEffect transition="in" filter="fade">
                                      <p:cBhvr>
                                        <p:cTn id="16" dur="500"/>
                                        <p:tgtEl>
                                          <p:spTgt spid="19">
                                            <p:txEl>
                                              <p:pRg st="0" end="0"/>
                                            </p:txEl>
                                          </p:spTgt>
                                        </p:tgtEl>
                                      </p:cBhvr>
                                    </p:animEffect>
                                  </p:childTnLst>
                                </p:cTn>
                              </p:par>
                              <p:par>
                                <p:cTn id="17" presetID="22" presetClass="entr" presetSubtype="8" fill="hold" grpId="0" nodeType="withEffect">
                                  <p:stCondLst>
                                    <p:cond delay="1100"/>
                                  </p:stCondLst>
                                  <p:childTnLst>
                                    <p:set>
                                      <p:cBhvr>
                                        <p:cTn id="18" dur="1" fill="hold">
                                          <p:stCondLst>
                                            <p:cond delay="0"/>
                                          </p:stCondLst>
                                        </p:cTn>
                                        <p:tgtEl>
                                          <p:spTgt spid="21">
                                            <p:txEl>
                                              <p:pRg st="0" end="0"/>
                                            </p:txEl>
                                          </p:spTgt>
                                        </p:tgtEl>
                                        <p:attrNameLst>
                                          <p:attrName>style.visibility</p:attrName>
                                        </p:attrNameLst>
                                      </p:cBhvr>
                                      <p:to>
                                        <p:strVal val="visible"/>
                                      </p:to>
                                    </p:set>
                                    <p:animEffect transition="in" filter="wipe(left)">
                                      <p:cBhvr>
                                        <p:cTn id="19" dur="500"/>
                                        <p:tgtEl>
                                          <p:spTgt spid="21">
                                            <p:txEl>
                                              <p:pRg st="0" end="0"/>
                                            </p:txEl>
                                          </p:spTgt>
                                        </p:tgtEl>
                                      </p:cBhvr>
                                    </p:animEffect>
                                  </p:childTnLst>
                                </p:cTn>
                              </p:par>
                              <p:par>
                                <p:cTn id="20" presetID="22" presetClass="entr" presetSubtype="8" fill="hold" grpId="0" nodeType="withEffect">
                                  <p:stCondLst>
                                    <p:cond delay="1200"/>
                                  </p:stCondLst>
                                  <p:childTnLst>
                                    <p:set>
                                      <p:cBhvr>
                                        <p:cTn id="21" dur="1" fill="hold">
                                          <p:stCondLst>
                                            <p:cond delay="0"/>
                                          </p:stCondLst>
                                        </p:cTn>
                                        <p:tgtEl>
                                          <p:spTgt spid="21">
                                            <p:txEl>
                                              <p:pRg st="1" end="1"/>
                                            </p:txEl>
                                          </p:spTgt>
                                        </p:tgtEl>
                                        <p:attrNameLst>
                                          <p:attrName>style.visibility</p:attrName>
                                        </p:attrNameLst>
                                      </p:cBhvr>
                                      <p:to>
                                        <p:strVal val="visible"/>
                                      </p:to>
                                    </p:set>
                                    <p:animEffect transition="in" filter="wipe(left)">
                                      <p:cBhvr>
                                        <p:cTn id="22" dur="500"/>
                                        <p:tgtEl>
                                          <p:spTgt spid="21">
                                            <p:txEl>
                                              <p:pRg st="1" end="1"/>
                                            </p:txEl>
                                          </p:spTgt>
                                        </p:tgtEl>
                                      </p:cBhvr>
                                    </p:animEffect>
                                  </p:childTnLst>
                                </p:cTn>
                              </p:par>
                              <p:par>
                                <p:cTn id="23" presetID="22" presetClass="entr" presetSubtype="8" fill="hold" grpId="0" nodeType="withEffect">
                                  <p:stCondLst>
                                    <p:cond delay="1500"/>
                                  </p:stCondLst>
                                  <p:childTnLst>
                                    <p:set>
                                      <p:cBhvr>
                                        <p:cTn id="24" dur="1" fill="hold">
                                          <p:stCondLst>
                                            <p:cond delay="0"/>
                                          </p:stCondLst>
                                        </p:cTn>
                                        <p:tgtEl>
                                          <p:spTgt spid="20">
                                            <p:txEl>
                                              <p:pRg st="0" end="0"/>
                                            </p:txEl>
                                          </p:spTgt>
                                        </p:tgtEl>
                                        <p:attrNameLst>
                                          <p:attrName>style.visibility</p:attrName>
                                        </p:attrNameLst>
                                      </p:cBhvr>
                                      <p:to>
                                        <p:strVal val="visible"/>
                                      </p:to>
                                    </p:set>
                                    <p:animEffect transition="in" filter="wipe(left)">
                                      <p:cBhvr>
                                        <p:cTn id="25" dur="500"/>
                                        <p:tgtEl>
                                          <p:spTgt spid="20">
                                            <p:txEl>
                                              <p:pRg st="0" end="0"/>
                                            </p:txEl>
                                          </p:spTgt>
                                        </p:tgtEl>
                                      </p:cBhvr>
                                    </p:animEffect>
                                  </p:childTnLst>
                                </p:cTn>
                              </p:par>
                              <p:par>
                                <p:cTn id="26" presetID="22" presetClass="entr" presetSubtype="8" fill="hold" grpId="0" nodeType="withEffect">
                                  <p:stCondLst>
                                    <p:cond delay="1600"/>
                                  </p:stCondLst>
                                  <p:childTnLst>
                                    <p:set>
                                      <p:cBhvr>
                                        <p:cTn id="27" dur="1" fill="hold">
                                          <p:stCondLst>
                                            <p:cond delay="0"/>
                                          </p:stCondLst>
                                        </p:cTn>
                                        <p:tgtEl>
                                          <p:spTgt spid="20">
                                            <p:txEl>
                                              <p:pRg st="1" end="1"/>
                                            </p:txEl>
                                          </p:spTgt>
                                        </p:tgtEl>
                                        <p:attrNameLst>
                                          <p:attrName>style.visibility</p:attrName>
                                        </p:attrNameLst>
                                      </p:cBhvr>
                                      <p:to>
                                        <p:strVal val="visible"/>
                                      </p:to>
                                    </p:set>
                                    <p:animEffect transition="in" filter="wipe(left)">
                                      <p:cBhvr>
                                        <p:cTn id="28" dur="500"/>
                                        <p:tgtEl>
                                          <p:spTgt spid="20">
                                            <p:txEl>
                                              <p:pRg st="1" end="1"/>
                                            </p:txEl>
                                          </p:spTgt>
                                        </p:tgtEl>
                                      </p:cBhvr>
                                    </p:animEffect>
                                  </p:childTnLst>
                                </p:cTn>
                              </p:par>
                              <p:par>
                                <p:cTn id="29" presetID="22" presetClass="entr" presetSubtype="8" fill="hold" grpId="0" nodeType="withEffect">
                                  <p:stCondLst>
                                    <p:cond delay="1700"/>
                                  </p:stCondLst>
                                  <p:childTnLst>
                                    <p:set>
                                      <p:cBhvr>
                                        <p:cTn id="30" dur="1" fill="hold">
                                          <p:stCondLst>
                                            <p:cond delay="0"/>
                                          </p:stCondLst>
                                        </p:cTn>
                                        <p:tgtEl>
                                          <p:spTgt spid="20">
                                            <p:txEl>
                                              <p:pRg st="2" end="2"/>
                                            </p:txEl>
                                          </p:spTgt>
                                        </p:tgtEl>
                                        <p:attrNameLst>
                                          <p:attrName>style.visibility</p:attrName>
                                        </p:attrNameLst>
                                      </p:cBhvr>
                                      <p:to>
                                        <p:strVal val="visible"/>
                                      </p:to>
                                    </p:set>
                                    <p:animEffect transition="in" filter="wipe(left)">
                                      <p:cBhvr>
                                        <p:cTn id="31" dur="500"/>
                                        <p:tgtEl>
                                          <p:spTgt spid="20">
                                            <p:txEl>
                                              <p:pRg st="2" end="2"/>
                                            </p:txEl>
                                          </p:spTgt>
                                        </p:tgtEl>
                                      </p:cBhvr>
                                    </p:animEffect>
                                  </p:childTnLst>
                                </p:cTn>
                              </p:par>
                              <p:par>
                                <p:cTn id="32" presetID="22" presetClass="entr" presetSubtype="8" fill="hold" grpId="0" nodeType="withEffect">
                                  <p:stCondLst>
                                    <p:cond delay="2000"/>
                                  </p:stCondLst>
                                  <p:childTnLst>
                                    <p:set>
                                      <p:cBhvr>
                                        <p:cTn id="33" dur="1" fill="hold">
                                          <p:stCondLst>
                                            <p:cond delay="0"/>
                                          </p:stCondLst>
                                        </p:cTn>
                                        <p:tgtEl>
                                          <p:spTgt spid="24">
                                            <p:txEl>
                                              <p:pRg st="0" end="0"/>
                                            </p:txEl>
                                          </p:spTgt>
                                        </p:tgtEl>
                                        <p:attrNameLst>
                                          <p:attrName>style.visibility</p:attrName>
                                        </p:attrNameLst>
                                      </p:cBhvr>
                                      <p:to>
                                        <p:strVal val="visible"/>
                                      </p:to>
                                    </p:set>
                                    <p:animEffect transition="in" filter="wipe(left)">
                                      <p:cBhvr>
                                        <p:cTn id="34" dur="500"/>
                                        <p:tgtEl>
                                          <p:spTgt spid="24">
                                            <p:txEl>
                                              <p:pRg st="0" end="0"/>
                                            </p:txEl>
                                          </p:spTgt>
                                        </p:tgtEl>
                                      </p:cBhvr>
                                    </p:animEffect>
                                  </p:childTnLst>
                                </p:cTn>
                              </p:par>
                              <p:par>
                                <p:cTn id="35" presetID="22" presetClass="entr" presetSubtype="8" fill="hold" grpId="0" nodeType="withEffect">
                                  <p:stCondLst>
                                    <p:cond delay="2100"/>
                                  </p:stCondLst>
                                  <p:childTnLst>
                                    <p:set>
                                      <p:cBhvr>
                                        <p:cTn id="36" dur="1" fill="hold">
                                          <p:stCondLst>
                                            <p:cond delay="0"/>
                                          </p:stCondLst>
                                        </p:cTn>
                                        <p:tgtEl>
                                          <p:spTgt spid="24">
                                            <p:txEl>
                                              <p:pRg st="1" end="1"/>
                                            </p:txEl>
                                          </p:spTgt>
                                        </p:tgtEl>
                                        <p:attrNameLst>
                                          <p:attrName>style.visibility</p:attrName>
                                        </p:attrNameLst>
                                      </p:cBhvr>
                                      <p:to>
                                        <p:strVal val="visible"/>
                                      </p:to>
                                    </p:set>
                                    <p:animEffect transition="in" filter="wipe(left)">
                                      <p:cBhvr>
                                        <p:cTn id="37" dur="500"/>
                                        <p:tgtEl>
                                          <p:spTgt spid="24">
                                            <p:txEl>
                                              <p:pRg st="1" end="1"/>
                                            </p:txEl>
                                          </p:spTgt>
                                        </p:tgtEl>
                                      </p:cBhvr>
                                    </p:animEffect>
                                  </p:childTnLst>
                                </p:cTn>
                              </p:par>
                              <p:par>
                                <p:cTn id="38" presetID="22" presetClass="entr" presetSubtype="8" fill="hold" grpId="0" nodeType="withEffect">
                                  <p:stCondLst>
                                    <p:cond delay="2400"/>
                                  </p:stCondLst>
                                  <p:childTnLst>
                                    <p:set>
                                      <p:cBhvr>
                                        <p:cTn id="39" dur="1" fill="hold">
                                          <p:stCondLst>
                                            <p:cond delay="0"/>
                                          </p:stCondLst>
                                        </p:cTn>
                                        <p:tgtEl>
                                          <p:spTgt spid="23">
                                            <p:txEl>
                                              <p:pRg st="0" end="0"/>
                                            </p:txEl>
                                          </p:spTgt>
                                        </p:tgtEl>
                                        <p:attrNameLst>
                                          <p:attrName>style.visibility</p:attrName>
                                        </p:attrNameLst>
                                      </p:cBhvr>
                                      <p:to>
                                        <p:strVal val="visible"/>
                                      </p:to>
                                    </p:set>
                                    <p:animEffect transition="in" filter="wipe(left)">
                                      <p:cBhvr>
                                        <p:cTn id="40" dur="500"/>
                                        <p:tgtEl>
                                          <p:spTgt spid="23">
                                            <p:txEl>
                                              <p:pRg st="0" end="0"/>
                                            </p:txEl>
                                          </p:spTgt>
                                        </p:tgtEl>
                                      </p:cBhvr>
                                    </p:animEffect>
                                  </p:childTnLst>
                                </p:cTn>
                              </p:par>
                              <p:par>
                                <p:cTn id="41" presetID="22" presetClass="entr" presetSubtype="8" fill="hold" grpId="0" nodeType="withEffect">
                                  <p:stCondLst>
                                    <p:cond delay="2500"/>
                                  </p:stCondLst>
                                  <p:childTnLst>
                                    <p:set>
                                      <p:cBhvr>
                                        <p:cTn id="42" dur="1" fill="hold">
                                          <p:stCondLst>
                                            <p:cond delay="0"/>
                                          </p:stCondLst>
                                        </p:cTn>
                                        <p:tgtEl>
                                          <p:spTgt spid="23">
                                            <p:txEl>
                                              <p:pRg st="1" end="1"/>
                                            </p:txEl>
                                          </p:spTgt>
                                        </p:tgtEl>
                                        <p:attrNameLst>
                                          <p:attrName>style.visibility</p:attrName>
                                        </p:attrNameLst>
                                      </p:cBhvr>
                                      <p:to>
                                        <p:strVal val="visible"/>
                                      </p:to>
                                    </p:set>
                                    <p:animEffect transition="in" filter="wipe(left)">
                                      <p:cBhvr>
                                        <p:cTn id="43" dur="500"/>
                                        <p:tgtEl>
                                          <p:spTgt spid="23">
                                            <p:txEl>
                                              <p:pRg st="1" end="1"/>
                                            </p:txEl>
                                          </p:spTgt>
                                        </p:tgtEl>
                                      </p:cBhvr>
                                    </p:animEffect>
                                  </p:childTnLst>
                                </p:cTn>
                              </p:par>
                              <p:par>
                                <p:cTn id="44" presetID="22" presetClass="entr" presetSubtype="8" fill="hold" grpId="0" nodeType="withEffect">
                                  <p:stCondLst>
                                    <p:cond delay="2800"/>
                                  </p:stCondLst>
                                  <p:childTnLst>
                                    <p:set>
                                      <p:cBhvr>
                                        <p:cTn id="45" dur="1" fill="hold">
                                          <p:stCondLst>
                                            <p:cond delay="0"/>
                                          </p:stCondLst>
                                        </p:cTn>
                                        <p:tgtEl>
                                          <p:spTgt spid="22">
                                            <p:txEl>
                                              <p:pRg st="0" end="0"/>
                                            </p:txEl>
                                          </p:spTgt>
                                        </p:tgtEl>
                                        <p:attrNameLst>
                                          <p:attrName>style.visibility</p:attrName>
                                        </p:attrNameLst>
                                      </p:cBhvr>
                                      <p:to>
                                        <p:strVal val="visible"/>
                                      </p:to>
                                    </p:set>
                                    <p:animEffect transition="in" filter="wipe(left)">
                                      <p:cBhvr>
                                        <p:cTn id="46" dur="500"/>
                                        <p:tgtEl>
                                          <p:spTgt spid="22">
                                            <p:txEl>
                                              <p:pRg st="0" end="0"/>
                                            </p:txEl>
                                          </p:spTgt>
                                        </p:tgtEl>
                                      </p:cBhvr>
                                    </p:animEffect>
                                  </p:childTnLst>
                                </p:cTn>
                              </p:par>
                              <p:par>
                                <p:cTn id="47" presetID="22" presetClass="entr" presetSubtype="8" fill="hold" grpId="0" nodeType="withEffect">
                                  <p:stCondLst>
                                    <p:cond delay="2900"/>
                                  </p:stCondLst>
                                  <p:childTnLst>
                                    <p:set>
                                      <p:cBhvr>
                                        <p:cTn id="48" dur="1" fill="hold">
                                          <p:stCondLst>
                                            <p:cond delay="0"/>
                                          </p:stCondLst>
                                        </p:cTn>
                                        <p:tgtEl>
                                          <p:spTgt spid="22">
                                            <p:txEl>
                                              <p:pRg st="1" end="1"/>
                                            </p:txEl>
                                          </p:spTgt>
                                        </p:tgtEl>
                                        <p:attrNameLst>
                                          <p:attrName>style.visibility</p:attrName>
                                        </p:attrNameLst>
                                      </p:cBhvr>
                                      <p:to>
                                        <p:strVal val="visible"/>
                                      </p:to>
                                    </p:set>
                                    <p:animEffect transition="in" filter="wipe(left)">
                                      <p:cBhvr>
                                        <p:cTn id="49" dur="500"/>
                                        <p:tgtEl>
                                          <p:spTgt spid="2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build="p"/>
      <p:bldP spid="18" grpId="0" build="p"/>
      <p:bldP spid="19" grpId="0" build="p"/>
      <p:bldP spid="20" grpId="0" build="p"/>
      <p:bldP spid="21" grpId="0" build="p"/>
      <p:bldP spid="22" grpId="0" build="p"/>
      <p:bldP spid="23" grpId="0" build="p"/>
      <p:bldP spid="2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7052"/>
            <a:ext cx="7772400" cy="892125"/>
          </a:xfrm>
        </p:spPr>
        <p:txBody>
          <a:bodyPr/>
          <a:lstStyle/>
          <a:p>
            <a:r>
              <a:rPr lang="es-ES" dirty="0" err="1" smtClean="0">
                <a:solidFill>
                  <a:srgbClr val="273142"/>
                </a:solidFill>
              </a:rPr>
              <a:t>Thank</a:t>
            </a:r>
            <a:r>
              <a:rPr lang="es-ES" dirty="0" smtClean="0"/>
              <a:t> </a:t>
            </a:r>
            <a:r>
              <a:rPr lang="es-ES" dirty="0" err="1" smtClean="0">
                <a:solidFill>
                  <a:srgbClr val="A1C820"/>
                </a:solidFill>
              </a:rPr>
              <a:t>you</a:t>
            </a:r>
            <a:endParaRPr lang="en-US" dirty="0">
              <a:solidFill>
                <a:srgbClr val="A1C820"/>
              </a:solidFill>
            </a:endParaRPr>
          </a:p>
        </p:txBody>
      </p:sp>
      <p:sp>
        <p:nvSpPr>
          <p:cNvPr id="5" name="Text Placeholder 4"/>
          <p:cNvSpPr>
            <a:spLocks noGrp="1"/>
          </p:cNvSpPr>
          <p:nvPr>
            <p:ph type="body" sz="quarter" idx="11"/>
          </p:nvPr>
        </p:nvSpPr>
        <p:spPr>
          <a:xfrm>
            <a:off x="685800" y="1844282"/>
            <a:ext cx="7772400" cy="457818"/>
          </a:xfrm>
        </p:spPr>
        <p:txBody>
          <a:bodyPr/>
          <a:lstStyle/>
          <a:p>
            <a:r>
              <a:rPr lang="es-ES" dirty="0" err="1" smtClean="0">
                <a:solidFill>
                  <a:srgbClr val="273142"/>
                </a:solidFill>
              </a:rPr>
              <a:t>See</a:t>
            </a:r>
            <a:r>
              <a:rPr lang="es-ES" dirty="0" smtClean="0">
                <a:solidFill>
                  <a:srgbClr val="273142"/>
                </a:solidFill>
              </a:rPr>
              <a:t> </a:t>
            </a:r>
            <a:r>
              <a:rPr lang="es-ES" dirty="0" err="1" smtClean="0">
                <a:solidFill>
                  <a:srgbClr val="273142"/>
                </a:solidFill>
              </a:rPr>
              <a:t>you</a:t>
            </a:r>
            <a:r>
              <a:rPr lang="es-ES" dirty="0" smtClean="0">
                <a:solidFill>
                  <a:srgbClr val="273142"/>
                </a:solidFill>
              </a:rPr>
              <a:t> </a:t>
            </a:r>
            <a:r>
              <a:rPr lang="es-ES" dirty="0" err="1" smtClean="0">
                <a:solidFill>
                  <a:srgbClr val="273142"/>
                </a:solidFill>
              </a:rPr>
              <a:t>soon</a:t>
            </a:r>
            <a:endParaRPr lang="en-US" dirty="0">
              <a:solidFill>
                <a:srgbClr val="273142"/>
              </a:solidFill>
            </a:endParaRPr>
          </a:p>
        </p:txBody>
      </p:sp>
      <p:sp>
        <p:nvSpPr>
          <p:cNvPr id="9" name="Text Placeholder 13"/>
          <p:cNvSpPr>
            <a:spLocks noGrp="1"/>
          </p:cNvSpPr>
          <p:nvPr>
            <p:ph type="body" sz="quarter" idx="4294967295"/>
          </p:nvPr>
        </p:nvSpPr>
        <p:spPr>
          <a:xfrm>
            <a:off x="666000" y="6465600"/>
            <a:ext cx="4103688" cy="259045"/>
          </a:xfrm>
          <a:prstGeom prst="rect">
            <a:avLst/>
          </a:prstGeom>
        </p:spPr>
        <p:txBody>
          <a:bodyPr>
            <a:spAutoFit/>
          </a:bodyPr>
          <a:lstStyle>
            <a:lvl1pPr>
              <a:defRPr sz="800" b="1" cap="none" spc="-10" baseline="0">
                <a:solidFill>
                  <a:srgbClr val="646464"/>
                </a:solidFill>
              </a:defRPr>
            </a:lvl1pPr>
          </a:lstStyle>
          <a:p>
            <a:pPr lvl="0"/>
            <a:r>
              <a:rPr lang="en-US" dirty="0" smtClean="0"/>
              <a:t>Click to edit Master text styles</a:t>
            </a:r>
          </a:p>
        </p:txBody>
      </p:sp>
      <p:pic>
        <p:nvPicPr>
          <p:cNvPr id="11" name="Bild 10" descr="dec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275" y="2725244"/>
            <a:ext cx="8987205" cy="2936004"/>
          </a:xfrm>
          <a:prstGeom prst="rect">
            <a:avLst/>
          </a:prstGeom>
        </p:spPr>
      </p:pic>
    </p:spTree>
    <p:extLst>
      <p:ext uri="{BB962C8B-B14F-4D97-AF65-F5344CB8AC3E}">
        <p14:creationId xmlns:p14="http://schemas.microsoft.com/office/powerpoint/2010/main" val="20783965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left)">
                                      <p:cBhvr>
                                        <p:cTn id="1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0040" y="2132856"/>
            <a:ext cx="7772400" cy="1661566"/>
          </a:xfrm>
        </p:spPr>
        <p:txBody>
          <a:bodyPr/>
          <a:lstStyle/>
          <a:p>
            <a:r>
              <a:rPr lang="es-ES" sz="7200" dirty="0" err="1" smtClean="0">
                <a:solidFill>
                  <a:schemeClr val="accent1"/>
                </a:solidFill>
              </a:rPr>
              <a:t>Wellcome</a:t>
            </a:r>
            <a:r>
              <a:rPr lang="es-ES" sz="7200" dirty="0" smtClean="0">
                <a:solidFill>
                  <a:schemeClr val="accent1"/>
                </a:solidFill>
              </a:rPr>
              <a:t> </a:t>
            </a:r>
            <a:r>
              <a:rPr lang="es-ES" sz="7200" dirty="0" err="1" smtClean="0">
                <a:solidFill>
                  <a:schemeClr val="tx2"/>
                </a:solidFill>
              </a:rPr>
              <a:t>to</a:t>
            </a:r>
            <a:r>
              <a:rPr lang="es-ES" sz="7200" dirty="0" smtClean="0">
                <a:solidFill>
                  <a:schemeClr val="tx2"/>
                </a:solidFill>
              </a:rPr>
              <a:t/>
            </a:r>
            <a:br>
              <a:rPr lang="es-ES" sz="7200" dirty="0" smtClean="0">
                <a:solidFill>
                  <a:schemeClr val="tx2"/>
                </a:solidFill>
              </a:rPr>
            </a:br>
            <a:r>
              <a:rPr lang="es-ES" sz="7200" dirty="0" err="1" smtClean="0">
                <a:solidFill>
                  <a:schemeClr val="tx2"/>
                </a:solidFill>
              </a:rPr>
              <a:t>our</a:t>
            </a:r>
            <a:r>
              <a:rPr lang="es-ES" sz="7200" dirty="0" smtClean="0">
                <a:solidFill>
                  <a:schemeClr val="tx2"/>
                </a:solidFill>
              </a:rPr>
              <a:t> </a:t>
            </a:r>
            <a:r>
              <a:rPr lang="es-ES" sz="7200" dirty="0" err="1" smtClean="0">
                <a:solidFill>
                  <a:schemeClr val="tx2"/>
                </a:solidFill>
              </a:rPr>
              <a:t>project</a:t>
            </a:r>
            <a:endParaRPr lang="en-US" sz="7200" dirty="0">
              <a:solidFill>
                <a:schemeClr val="tx2"/>
              </a:solidFill>
            </a:endParaRPr>
          </a:p>
        </p:txBody>
      </p:sp>
      <p:sp>
        <p:nvSpPr>
          <p:cNvPr id="3" name="Subtitle 2"/>
          <p:cNvSpPr>
            <a:spLocks noGrp="1"/>
          </p:cNvSpPr>
          <p:nvPr>
            <p:ph type="subTitle" idx="1"/>
          </p:nvPr>
        </p:nvSpPr>
        <p:spPr>
          <a:xfrm>
            <a:off x="835496" y="3867338"/>
            <a:ext cx="6400800" cy="425758"/>
          </a:xfrm>
        </p:spPr>
        <p:txBody>
          <a:bodyPr/>
          <a:lstStyle/>
          <a:p>
            <a:r>
              <a:rPr lang="en-US" dirty="0" err="1"/>
              <a:t>Lorem</a:t>
            </a:r>
            <a:r>
              <a:rPr lang="en-US" dirty="0"/>
              <a:t> </a:t>
            </a:r>
            <a:r>
              <a:rPr lang="en-US" dirty="0" err="1"/>
              <a:t>ipsum</a:t>
            </a:r>
            <a:r>
              <a:rPr lang="en-US" dirty="0"/>
              <a:t> dolor sit </a:t>
            </a:r>
            <a:r>
              <a:rPr lang="en-US" dirty="0" err="1" smtClean="0"/>
              <a:t>amet</a:t>
            </a:r>
            <a:r>
              <a:rPr lang="en-US" dirty="0" smtClean="0"/>
              <a:t> </a:t>
            </a:r>
            <a:r>
              <a:rPr lang="en-US" dirty="0" err="1" smtClean="0"/>
              <a:t>consectetur</a:t>
            </a:r>
            <a:endParaRPr lang="en-US" dirty="0" smtClean="0"/>
          </a:p>
          <a:p>
            <a:r>
              <a:rPr lang="en-US" dirty="0" err="1" smtClean="0"/>
              <a:t>adipiscing</a:t>
            </a:r>
            <a:r>
              <a:rPr lang="en-US" dirty="0" smtClean="0"/>
              <a:t> </a:t>
            </a:r>
            <a:r>
              <a:rPr lang="en-US" dirty="0" err="1" smtClean="0"/>
              <a:t>elit</a:t>
            </a:r>
            <a:r>
              <a:rPr lang="en-US" dirty="0" smtClean="0"/>
              <a:t> vitae </a:t>
            </a:r>
            <a:r>
              <a:rPr lang="en-US" dirty="0"/>
              <a:t>dui in </a:t>
            </a:r>
            <a:r>
              <a:rPr lang="en-US" dirty="0" err="1"/>
              <a:t>ipsum</a:t>
            </a:r>
            <a:r>
              <a:rPr lang="en-US" dirty="0"/>
              <a:t> </a:t>
            </a:r>
          </a:p>
        </p:txBody>
      </p:sp>
      <p:pic>
        <p:nvPicPr>
          <p:cNvPr id="21" name="Bild 20" descr="logo funkfeuer big.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764704"/>
            <a:ext cx="2232248" cy="224549"/>
          </a:xfrm>
          <a:prstGeom prst="rect">
            <a:avLst/>
          </a:prstGeom>
        </p:spPr>
      </p:pic>
    </p:spTree>
    <p:extLst>
      <p:ext uri="{BB962C8B-B14F-4D97-AF65-F5344CB8AC3E}">
        <p14:creationId xmlns:p14="http://schemas.microsoft.com/office/powerpoint/2010/main" val="12756988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22" presetClass="entr" presetSubtype="8" fill="hold" grpId="0" nodeType="withEffect">
                                  <p:stCondLst>
                                    <p:cond delay="90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par>
                                <p:cTn id="11" presetID="22" presetClass="entr" presetSubtype="8" fill="hold" grpId="0" nodeType="withEffect">
                                  <p:stCondLst>
                                    <p:cond delay="11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left)">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icture Placeholder 9"/>
          <p:cNvSpPr>
            <a:spLocks noGrp="1"/>
          </p:cNvSpPr>
          <p:nvPr>
            <p:ph type="pic" sz="quarter" idx="35"/>
          </p:nvPr>
        </p:nvSpPr>
        <p:spPr/>
      </p:sp>
      <p:sp>
        <p:nvSpPr>
          <p:cNvPr id="12" name="Text Placeholder 4"/>
          <p:cNvSpPr>
            <a:spLocks noGrp="1"/>
          </p:cNvSpPr>
          <p:nvPr>
            <p:ph type="body" sz="quarter" idx="13"/>
          </p:nvPr>
        </p:nvSpPr>
        <p:spPr>
          <a:xfrm>
            <a:off x="8107200" y="6291851"/>
            <a:ext cx="349640" cy="246542"/>
          </a:xfrm>
        </p:spPr>
        <p:txBody>
          <a:bodyPr/>
          <a:lstStyle/>
          <a:p>
            <a:r>
              <a:rPr lang="es-ES" smtClean="0"/>
              <a:t>1</a:t>
            </a:r>
            <a:endParaRPr lang="en-US"/>
          </a:p>
        </p:txBody>
      </p:sp>
      <p:sp>
        <p:nvSpPr>
          <p:cNvPr id="15" name="Title 1"/>
          <p:cNvSpPr>
            <a:spLocks noGrp="1"/>
          </p:cNvSpPr>
          <p:nvPr>
            <p:ph type="title"/>
          </p:nvPr>
        </p:nvSpPr>
        <p:spPr>
          <a:xfrm>
            <a:off x="612000" y="836712"/>
            <a:ext cx="7920000" cy="1648742"/>
          </a:xfrm>
        </p:spPr>
        <p:txBody>
          <a:bodyPr/>
          <a:lstStyle/>
          <a:p>
            <a:r>
              <a:rPr lang="es-ES" dirty="0" err="1" smtClean="0"/>
              <a:t>Something</a:t>
            </a:r>
            <a:r>
              <a:rPr lang="es-ES" dirty="0" smtClean="0"/>
              <a:t/>
            </a:r>
            <a:br>
              <a:rPr lang="es-ES" dirty="0" smtClean="0"/>
            </a:br>
            <a:r>
              <a:rPr lang="es-ES" dirty="0" err="1" smtClean="0">
                <a:solidFill>
                  <a:srgbClr val="A1C820"/>
                </a:solidFill>
              </a:rPr>
              <a:t>about</a:t>
            </a:r>
            <a:r>
              <a:rPr lang="es-ES" dirty="0" smtClean="0">
                <a:solidFill>
                  <a:srgbClr val="A1C820"/>
                </a:solidFill>
              </a:rPr>
              <a:t> </a:t>
            </a:r>
            <a:r>
              <a:rPr lang="es-ES" dirty="0" err="1" smtClean="0"/>
              <a:t>us</a:t>
            </a:r>
            <a:endParaRPr lang="en-US" dirty="0"/>
          </a:p>
        </p:txBody>
      </p:sp>
      <p:sp>
        <p:nvSpPr>
          <p:cNvPr id="16" name="Text Placeholder 2"/>
          <p:cNvSpPr>
            <a:spLocks noGrp="1"/>
          </p:cNvSpPr>
          <p:nvPr>
            <p:ph type="body" sz="quarter" idx="10"/>
          </p:nvPr>
        </p:nvSpPr>
        <p:spPr>
          <a:xfrm>
            <a:off x="648000" y="2620800"/>
            <a:ext cx="7885964" cy="298800"/>
          </a:xfrm>
        </p:spPr>
        <p:txBody>
          <a:bodyPr/>
          <a:lstStyle/>
          <a:p>
            <a:r>
              <a:rPr lang="en-US" dirty="0" err="1">
                <a:solidFill>
                  <a:srgbClr val="A1C820"/>
                </a:solidFill>
              </a:rPr>
              <a:t>Lorem</a:t>
            </a:r>
            <a:r>
              <a:rPr lang="en-US" dirty="0">
                <a:solidFill>
                  <a:srgbClr val="A1C820"/>
                </a:solidFill>
              </a:rPr>
              <a:t> </a:t>
            </a:r>
            <a:r>
              <a:rPr lang="en-US" dirty="0" err="1">
                <a:solidFill>
                  <a:srgbClr val="A1C820"/>
                </a:solidFill>
              </a:rPr>
              <a:t>ipsum</a:t>
            </a:r>
            <a:r>
              <a:rPr lang="en-US" dirty="0">
                <a:solidFill>
                  <a:srgbClr val="A1C820"/>
                </a:solidFill>
              </a:rPr>
              <a:t> </a:t>
            </a:r>
            <a:r>
              <a:rPr lang="en-US" dirty="0"/>
              <a:t>dolor sit </a:t>
            </a:r>
            <a:r>
              <a:rPr lang="en-US" dirty="0" err="1" smtClean="0"/>
              <a:t>amet</a:t>
            </a:r>
            <a:endParaRPr lang="en-US" dirty="0"/>
          </a:p>
        </p:txBody>
      </p:sp>
      <p:sp>
        <p:nvSpPr>
          <p:cNvPr id="17" name="Text Placeholder 3"/>
          <p:cNvSpPr>
            <a:spLocks noGrp="1"/>
          </p:cNvSpPr>
          <p:nvPr>
            <p:ph type="body" sz="quarter" idx="12"/>
          </p:nvPr>
        </p:nvSpPr>
        <p:spPr>
          <a:xfrm>
            <a:off x="651600" y="3000291"/>
            <a:ext cx="3888000" cy="2593018"/>
          </a:xfrm>
        </p:spPr>
        <p:txBody>
          <a:bodyPr/>
          <a:lstStyle/>
          <a:p>
            <a:r>
              <a:rPr lang="en-US" b="1" dirty="0" err="1"/>
              <a:t>Lorem</a:t>
            </a:r>
            <a:r>
              <a:rPr lang="en-US" b="1" dirty="0"/>
              <a:t> </a:t>
            </a:r>
            <a:r>
              <a:rPr lang="en-US" b="1" dirty="0" err="1"/>
              <a:t>ipsum</a:t>
            </a:r>
            <a:r>
              <a:rPr lang="en-US" b="1" dirty="0"/>
              <a:t> </a:t>
            </a:r>
            <a:r>
              <a:rPr lang="en-US" dirty="0"/>
              <a:t>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Proin</a:t>
            </a:r>
            <a:r>
              <a:rPr lang="en-US" dirty="0"/>
              <a:t> vitae dui in </a:t>
            </a:r>
            <a:r>
              <a:rPr lang="en-US" dirty="0" err="1"/>
              <a:t>ipsum</a:t>
            </a:r>
            <a:r>
              <a:rPr lang="en-US" dirty="0"/>
              <a:t> </a:t>
            </a:r>
            <a:r>
              <a:rPr lang="en-US" dirty="0" err="1"/>
              <a:t>eleifend</a:t>
            </a:r>
            <a:r>
              <a:rPr lang="en-US" dirty="0"/>
              <a:t> </a:t>
            </a:r>
            <a:r>
              <a:rPr lang="en-US" dirty="0" err="1"/>
              <a:t>accumsan</a:t>
            </a:r>
            <a:r>
              <a:rPr lang="en-US" dirty="0"/>
              <a:t> </a:t>
            </a:r>
            <a:r>
              <a:rPr lang="en-US" dirty="0" err="1"/>
              <a:t>vel</a:t>
            </a:r>
            <a:r>
              <a:rPr lang="en-US" dirty="0"/>
              <a:t> non ligula. </a:t>
            </a:r>
            <a:r>
              <a:rPr lang="es-ES" dirty="0" err="1"/>
              <a:t>Vivamus</a:t>
            </a:r>
            <a:r>
              <a:rPr lang="es-ES" dirty="0"/>
              <a:t> </a:t>
            </a:r>
            <a:r>
              <a:rPr lang="es-ES" dirty="0" err="1"/>
              <a:t>ullamcorper</a:t>
            </a:r>
            <a:r>
              <a:rPr lang="es-ES" dirty="0"/>
              <a:t> </a:t>
            </a:r>
            <a:r>
              <a:rPr lang="es-ES" dirty="0" err="1"/>
              <a:t>elementum</a:t>
            </a:r>
            <a:r>
              <a:rPr lang="es-ES" dirty="0"/>
              <a:t> </a:t>
            </a:r>
            <a:r>
              <a:rPr lang="es-ES" dirty="0" err="1"/>
              <a:t>ullamcorper</a:t>
            </a:r>
            <a:r>
              <a:rPr lang="es-ES" dirty="0"/>
              <a:t>. </a:t>
            </a:r>
            <a:r>
              <a:rPr lang="es-ES" dirty="0" err="1"/>
              <a:t>Cras</a:t>
            </a:r>
            <a:r>
              <a:rPr lang="es-ES" dirty="0"/>
              <a:t> </a:t>
            </a:r>
            <a:r>
              <a:rPr lang="es-ES" dirty="0" err="1"/>
              <a:t>sit</a:t>
            </a:r>
            <a:r>
              <a:rPr lang="es-ES" dirty="0"/>
              <a:t> </a:t>
            </a:r>
            <a:r>
              <a:rPr lang="es-ES" dirty="0" err="1"/>
              <a:t>amet</a:t>
            </a:r>
            <a:r>
              <a:rPr lang="es-ES" dirty="0"/>
              <a:t> </a:t>
            </a:r>
            <a:r>
              <a:rPr lang="es-ES" dirty="0" err="1"/>
              <a:t>rhoncus</a:t>
            </a:r>
            <a:r>
              <a:rPr lang="es-ES" dirty="0"/>
              <a:t> </a:t>
            </a:r>
            <a:r>
              <a:rPr lang="es-ES" dirty="0" err="1"/>
              <a:t>orci</a:t>
            </a:r>
            <a:r>
              <a:rPr lang="es-ES" dirty="0"/>
              <a:t>. </a:t>
            </a:r>
            <a:r>
              <a:rPr lang="es-ES" dirty="0" err="1"/>
              <a:t>Morbi</a:t>
            </a:r>
            <a:r>
              <a:rPr lang="es-ES" dirty="0"/>
              <a:t> </a:t>
            </a:r>
            <a:r>
              <a:rPr lang="es-ES" dirty="0" err="1"/>
              <a:t>malesuada</a:t>
            </a:r>
            <a:r>
              <a:rPr lang="es-ES" dirty="0"/>
              <a:t> mi </a:t>
            </a:r>
            <a:r>
              <a:rPr lang="es-ES" dirty="0" err="1"/>
              <a:t>eget</a:t>
            </a:r>
            <a:r>
              <a:rPr lang="es-ES" dirty="0"/>
              <a:t> eros vehicula sed </a:t>
            </a:r>
            <a:r>
              <a:rPr lang="es-ES" dirty="0" err="1"/>
              <a:t>elementum</a:t>
            </a:r>
            <a:r>
              <a:rPr lang="es-ES" dirty="0"/>
              <a:t> </a:t>
            </a:r>
            <a:r>
              <a:rPr lang="es-ES" dirty="0" err="1"/>
              <a:t>nisi</a:t>
            </a:r>
            <a:r>
              <a:rPr lang="es-ES" dirty="0"/>
              <a:t> </a:t>
            </a:r>
            <a:r>
              <a:rPr lang="es-ES" dirty="0" err="1"/>
              <a:t>rutrum</a:t>
            </a:r>
            <a:r>
              <a:rPr lang="es-ES" dirty="0"/>
              <a:t>. </a:t>
            </a:r>
            <a:r>
              <a:rPr lang="es-ES" dirty="0" err="1"/>
              <a:t>Proin</a:t>
            </a:r>
            <a:r>
              <a:rPr lang="es-ES" dirty="0"/>
              <a:t> </a:t>
            </a:r>
            <a:r>
              <a:rPr lang="es-ES" dirty="0" err="1"/>
              <a:t>quis</a:t>
            </a:r>
            <a:r>
              <a:rPr lang="es-ES" dirty="0"/>
              <a:t> nunc at ante </a:t>
            </a:r>
            <a:r>
              <a:rPr lang="es-ES" dirty="0" err="1"/>
              <a:t>dictum</a:t>
            </a:r>
            <a:r>
              <a:rPr lang="es-ES" dirty="0"/>
              <a:t> </a:t>
            </a:r>
            <a:r>
              <a:rPr lang="es-ES" dirty="0" err="1"/>
              <a:t>viverra</a:t>
            </a:r>
            <a:r>
              <a:rPr lang="es-ES" dirty="0"/>
              <a:t>. </a:t>
            </a:r>
            <a:r>
              <a:rPr lang="en-US" dirty="0" err="1"/>
              <a:t>Cras</a:t>
            </a:r>
            <a:r>
              <a:rPr lang="en-US" dirty="0"/>
              <a:t> id </a:t>
            </a:r>
            <a:r>
              <a:rPr lang="en-US" dirty="0" err="1"/>
              <a:t>felis</a:t>
            </a:r>
            <a:r>
              <a:rPr lang="en-US" dirty="0"/>
              <a:t> </a:t>
            </a:r>
            <a:r>
              <a:rPr lang="en-US" dirty="0" err="1" smtClean="0"/>
              <a:t>massa</a:t>
            </a:r>
            <a:r>
              <a:rPr lang="en-US" dirty="0" smtClean="0"/>
              <a:t>.</a:t>
            </a:r>
          </a:p>
          <a:p>
            <a:endParaRPr lang="en-US" dirty="0"/>
          </a:p>
          <a:p>
            <a:r>
              <a:rPr lang="en-US" b="1" dirty="0" err="1" smtClean="0"/>
              <a:t>Mauris</a:t>
            </a:r>
            <a:r>
              <a:rPr lang="en-US" b="1" dirty="0" smtClean="0"/>
              <a:t> </a:t>
            </a:r>
            <a:r>
              <a:rPr lang="en-US" b="1" dirty="0"/>
              <a:t>at </a:t>
            </a:r>
            <a:r>
              <a:rPr lang="en-US" b="1" dirty="0" err="1"/>
              <a:t>nunc</a:t>
            </a:r>
            <a:r>
              <a:rPr lang="en-US" b="1" dirty="0"/>
              <a:t> </a:t>
            </a:r>
            <a:r>
              <a:rPr lang="en-US" b="1" dirty="0" err="1"/>
              <a:t>sed</a:t>
            </a:r>
            <a:r>
              <a:rPr lang="en-US" b="1" dirty="0"/>
              <a:t> </a:t>
            </a:r>
            <a:r>
              <a:rPr lang="en-US" b="1" dirty="0" err="1"/>
              <a:t>turpis</a:t>
            </a:r>
            <a:r>
              <a:rPr lang="en-US" dirty="0"/>
              <a:t> </a:t>
            </a:r>
            <a:r>
              <a:rPr lang="en-US" dirty="0" err="1"/>
              <a:t>ultrices</a:t>
            </a:r>
            <a:r>
              <a:rPr lang="en-US" dirty="0"/>
              <a:t> </a:t>
            </a:r>
            <a:r>
              <a:rPr lang="en-US" dirty="0" err="1"/>
              <a:t>interdum</a:t>
            </a:r>
            <a:r>
              <a:rPr lang="en-US" dirty="0"/>
              <a:t>. </a:t>
            </a:r>
            <a:r>
              <a:rPr lang="es-ES" dirty="0" err="1"/>
              <a:t>Nullam</a:t>
            </a:r>
            <a:r>
              <a:rPr lang="es-ES" dirty="0"/>
              <a:t> lacinia </a:t>
            </a:r>
            <a:r>
              <a:rPr lang="es-ES" dirty="0" err="1"/>
              <a:t>placerat</a:t>
            </a:r>
            <a:r>
              <a:rPr lang="es-ES" dirty="0"/>
              <a:t> </a:t>
            </a:r>
            <a:r>
              <a:rPr lang="es-ES" dirty="0" err="1"/>
              <a:t>lectus</a:t>
            </a:r>
            <a:r>
              <a:rPr lang="es-ES" dirty="0"/>
              <a:t> </a:t>
            </a:r>
            <a:r>
              <a:rPr lang="es-ES" dirty="0" err="1"/>
              <a:t>vel</a:t>
            </a:r>
            <a:r>
              <a:rPr lang="es-ES" dirty="0"/>
              <a:t> </a:t>
            </a:r>
            <a:r>
              <a:rPr lang="es-ES" dirty="0" err="1"/>
              <a:t>sollicitudin</a:t>
            </a:r>
            <a:r>
              <a:rPr lang="es-ES" dirty="0"/>
              <a:t>. </a:t>
            </a:r>
            <a:r>
              <a:rPr lang="es-ES" dirty="0" err="1"/>
              <a:t>Duis</a:t>
            </a:r>
            <a:r>
              <a:rPr lang="es-ES" dirty="0"/>
              <a:t> id </a:t>
            </a:r>
            <a:r>
              <a:rPr lang="es-ES" dirty="0" err="1"/>
              <a:t>condimentum</a:t>
            </a:r>
            <a:r>
              <a:rPr lang="es-ES" dirty="0"/>
              <a:t> </a:t>
            </a:r>
            <a:r>
              <a:rPr lang="es-ES" dirty="0" err="1"/>
              <a:t>est</a:t>
            </a:r>
            <a:r>
              <a:rPr lang="es-ES" dirty="0"/>
              <a:t>. </a:t>
            </a:r>
            <a:r>
              <a:rPr lang="es-ES" dirty="0" err="1"/>
              <a:t>Aenean</a:t>
            </a:r>
            <a:r>
              <a:rPr lang="es-ES" dirty="0"/>
              <a:t> </a:t>
            </a:r>
            <a:r>
              <a:rPr lang="es-ES" dirty="0" err="1"/>
              <a:t>vel</a:t>
            </a:r>
            <a:r>
              <a:rPr lang="es-ES" dirty="0"/>
              <a:t> libero vitae </a:t>
            </a:r>
            <a:r>
              <a:rPr lang="es-ES" dirty="0" err="1"/>
              <a:t>arcu</a:t>
            </a:r>
            <a:r>
              <a:rPr lang="es-ES" dirty="0"/>
              <a:t> </a:t>
            </a:r>
            <a:r>
              <a:rPr lang="es-ES" dirty="0" err="1"/>
              <a:t>posuere</a:t>
            </a:r>
            <a:r>
              <a:rPr lang="es-ES" dirty="0"/>
              <a:t> </a:t>
            </a:r>
            <a:r>
              <a:rPr lang="es-ES" dirty="0" err="1"/>
              <a:t>rutrum</a:t>
            </a:r>
            <a:r>
              <a:rPr lang="es-ES" dirty="0"/>
              <a:t> </a:t>
            </a:r>
            <a:r>
              <a:rPr lang="es-ES" dirty="0" err="1"/>
              <a:t>vel</a:t>
            </a:r>
            <a:r>
              <a:rPr lang="es-ES" dirty="0"/>
              <a:t> </a:t>
            </a:r>
            <a:r>
              <a:rPr lang="es-ES" dirty="0" err="1"/>
              <a:t>quis</a:t>
            </a:r>
            <a:r>
              <a:rPr lang="es-ES" dirty="0"/>
              <a:t> dolor. </a:t>
            </a:r>
            <a:r>
              <a:rPr lang="en-US" dirty="0" err="1"/>
              <a:t>Proin</a:t>
            </a:r>
            <a:r>
              <a:rPr lang="en-US" dirty="0"/>
              <a:t> </a:t>
            </a:r>
            <a:r>
              <a:rPr lang="en-US" dirty="0" err="1"/>
              <a:t>massa</a:t>
            </a:r>
            <a:r>
              <a:rPr lang="en-US" dirty="0"/>
              <a:t> </a:t>
            </a:r>
            <a:r>
              <a:rPr lang="en-US" dirty="0" err="1"/>
              <a:t>enim</a:t>
            </a:r>
            <a:r>
              <a:rPr lang="en-US" dirty="0"/>
              <a:t>, </a:t>
            </a:r>
            <a:r>
              <a:rPr lang="en-US" dirty="0" err="1"/>
              <a:t>rutrum</a:t>
            </a:r>
            <a:r>
              <a:rPr lang="en-US" dirty="0"/>
              <a:t> ac </a:t>
            </a:r>
            <a:r>
              <a:rPr lang="en-US" dirty="0" err="1"/>
              <a:t>posuere</a:t>
            </a:r>
            <a:r>
              <a:rPr lang="en-US" dirty="0"/>
              <a:t> vitae, </a:t>
            </a:r>
            <a:r>
              <a:rPr lang="en-US" dirty="0" err="1"/>
              <a:t>mollis</a:t>
            </a:r>
            <a:r>
              <a:rPr lang="en-US" dirty="0"/>
              <a:t> in </a:t>
            </a:r>
            <a:r>
              <a:rPr lang="en-US" dirty="0" err="1"/>
              <a:t>nisl</a:t>
            </a:r>
            <a:r>
              <a:rPr lang="en-US" dirty="0"/>
              <a:t>. </a:t>
            </a:r>
            <a:r>
              <a:rPr lang="en-US" dirty="0" err="1"/>
              <a:t>Mauris</a:t>
            </a:r>
            <a:r>
              <a:rPr lang="en-US" dirty="0"/>
              <a:t> </a:t>
            </a:r>
            <a:r>
              <a:rPr lang="en-US" dirty="0" err="1"/>
              <a:t>luctus</a:t>
            </a:r>
            <a:r>
              <a:rPr lang="en-US" dirty="0"/>
              <a:t> </a:t>
            </a:r>
            <a:r>
              <a:rPr lang="en-US" dirty="0" err="1"/>
              <a:t>commodo</a:t>
            </a:r>
            <a:r>
              <a:rPr lang="en-US" dirty="0"/>
              <a:t> </a:t>
            </a:r>
            <a:r>
              <a:rPr lang="en-US" dirty="0" err="1"/>
              <a:t>interdum</a:t>
            </a:r>
            <a:r>
              <a:rPr lang="en-US" dirty="0"/>
              <a:t>. </a:t>
            </a:r>
          </a:p>
        </p:txBody>
      </p:sp>
      <p:sp>
        <p:nvSpPr>
          <p:cNvPr id="18" name="Text Placeholder 5"/>
          <p:cNvSpPr>
            <a:spLocks noGrp="1"/>
          </p:cNvSpPr>
          <p:nvPr>
            <p:ph type="body" sz="quarter" idx="14"/>
          </p:nvPr>
        </p:nvSpPr>
        <p:spPr>
          <a:xfrm>
            <a:off x="4755600" y="5050800"/>
            <a:ext cx="3675632" cy="284693"/>
          </a:xfrm>
        </p:spPr>
        <p:txBody>
          <a:bodyPr/>
          <a:lstStyle/>
          <a:p>
            <a:r>
              <a:rPr lang="es-ES" smtClean="0"/>
              <a:t>For more information, please visit:</a:t>
            </a:r>
            <a:endParaRPr lang="en-US"/>
          </a:p>
        </p:txBody>
      </p:sp>
      <p:sp>
        <p:nvSpPr>
          <p:cNvPr id="19" name="Text Placeholder 6"/>
          <p:cNvSpPr>
            <a:spLocks noGrp="1"/>
          </p:cNvSpPr>
          <p:nvPr>
            <p:ph type="body" sz="quarter" idx="15"/>
          </p:nvPr>
        </p:nvSpPr>
        <p:spPr>
          <a:xfrm>
            <a:off x="4752000" y="5302800"/>
            <a:ext cx="3675600" cy="278281"/>
          </a:xfrm>
        </p:spPr>
        <p:txBody>
          <a:bodyPr/>
          <a:lstStyle/>
          <a:p>
            <a:r>
              <a:rPr lang="es-ES" dirty="0" err="1" smtClean="0">
                <a:solidFill>
                  <a:srgbClr val="A1C820"/>
                </a:solidFill>
              </a:rPr>
              <a:t>funkfeuer.at</a:t>
            </a:r>
            <a:endParaRPr lang="en-US" dirty="0">
              <a:solidFill>
                <a:srgbClr val="A1C820"/>
              </a:solidFill>
            </a:endParaRPr>
          </a:p>
        </p:txBody>
      </p:sp>
      <p:pic>
        <p:nvPicPr>
          <p:cNvPr id="21" name="Bild 20" descr="mascott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352" y="332656"/>
            <a:ext cx="963168" cy="963168"/>
          </a:xfrm>
          <a:prstGeom prst="rect">
            <a:avLst/>
          </a:prstGeom>
        </p:spPr>
      </p:pic>
      <p:sp>
        <p:nvSpPr>
          <p:cNvPr id="23"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spTree>
    <p:extLst>
      <p:ext uri="{BB962C8B-B14F-4D97-AF65-F5344CB8AC3E}">
        <p14:creationId xmlns:p14="http://schemas.microsoft.com/office/powerpoint/2010/main" val="36928748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1000"/>
                                        <p:tgtEl>
                                          <p:spTgt spid="15"/>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16">
                                            <p:txEl>
                                              <p:pRg st="0" end="0"/>
                                            </p:txEl>
                                          </p:spTgt>
                                        </p:tgtEl>
                                        <p:attrNameLst>
                                          <p:attrName>style.visibility</p:attrName>
                                        </p:attrNameLst>
                                      </p:cBhvr>
                                      <p:to>
                                        <p:strVal val="visible"/>
                                      </p:to>
                                    </p:set>
                                    <p:animEffect transition="in" filter="wipe(left)">
                                      <p:cBhvr>
                                        <p:cTn id="13" dur="500"/>
                                        <p:tgtEl>
                                          <p:spTgt spid="16">
                                            <p:txEl>
                                              <p:pRg st="0" end="0"/>
                                            </p:txEl>
                                          </p:spTgt>
                                        </p:tgtEl>
                                      </p:cBhvr>
                                    </p:animEffect>
                                  </p:childTnLst>
                                </p:cTn>
                              </p:par>
                              <p:par>
                                <p:cTn id="14" presetID="10" presetClass="entr" presetSubtype="0" fill="hold" grpId="0" nodeType="withEffect">
                                  <p:stCondLst>
                                    <p:cond delay="800"/>
                                  </p:stCondLst>
                                  <p:childTnLst>
                                    <p:set>
                                      <p:cBhvr>
                                        <p:cTn id="15" dur="1" fill="hold">
                                          <p:stCondLst>
                                            <p:cond delay="0"/>
                                          </p:stCondLst>
                                        </p:cTn>
                                        <p:tgtEl>
                                          <p:spTgt spid="17">
                                            <p:txEl>
                                              <p:pRg st="0" end="0"/>
                                            </p:txEl>
                                          </p:spTgt>
                                        </p:tgtEl>
                                        <p:attrNameLst>
                                          <p:attrName>style.visibility</p:attrName>
                                        </p:attrNameLst>
                                      </p:cBhvr>
                                      <p:to>
                                        <p:strVal val="visible"/>
                                      </p:to>
                                    </p:set>
                                    <p:animEffect transition="in" filter="fade">
                                      <p:cBhvr>
                                        <p:cTn id="16" dur="500"/>
                                        <p:tgtEl>
                                          <p:spTgt spid="17">
                                            <p:txEl>
                                              <p:pRg st="0" end="0"/>
                                            </p:txEl>
                                          </p:spTgt>
                                        </p:tgtEl>
                                      </p:cBhvr>
                                    </p:animEffect>
                                  </p:childTnLst>
                                </p:cTn>
                              </p:par>
                              <p:par>
                                <p:cTn id="17" presetID="10" presetClass="entr" presetSubtype="0" fill="hold" grpId="0" nodeType="withEffect">
                                  <p:stCondLst>
                                    <p:cond delay="1100"/>
                                  </p:stCondLst>
                                  <p:childTnLst>
                                    <p:set>
                                      <p:cBhvr>
                                        <p:cTn id="18" dur="1" fill="hold">
                                          <p:stCondLst>
                                            <p:cond delay="0"/>
                                          </p:stCondLst>
                                        </p:cTn>
                                        <p:tgtEl>
                                          <p:spTgt spid="17">
                                            <p:txEl>
                                              <p:pRg st="2" end="2"/>
                                            </p:txEl>
                                          </p:spTgt>
                                        </p:tgtEl>
                                        <p:attrNameLst>
                                          <p:attrName>style.visibility</p:attrName>
                                        </p:attrNameLst>
                                      </p:cBhvr>
                                      <p:to>
                                        <p:strVal val="visible"/>
                                      </p:to>
                                    </p:set>
                                    <p:animEffect transition="in" filter="fade">
                                      <p:cBhvr>
                                        <p:cTn id="19" dur="500"/>
                                        <p:tgtEl>
                                          <p:spTgt spid="17">
                                            <p:txEl>
                                              <p:pRg st="2" end="2"/>
                                            </p:txEl>
                                          </p:spTgt>
                                        </p:tgtEl>
                                      </p:cBhvr>
                                    </p:animEffect>
                                  </p:childTnLst>
                                </p:cTn>
                              </p:par>
                              <p:par>
                                <p:cTn id="20" presetID="22" presetClass="entr" presetSubtype="4" fill="hold" grpId="0" nodeType="withEffect">
                                  <p:stCondLst>
                                    <p:cond delay="1400"/>
                                  </p:stCondLst>
                                  <p:childTnLst>
                                    <p:set>
                                      <p:cBhvr>
                                        <p:cTn id="21" dur="1" fill="hold">
                                          <p:stCondLst>
                                            <p:cond delay="0"/>
                                          </p:stCondLst>
                                        </p:cTn>
                                        <p:tgtEl>
                                          <p:spTgt spid="19">
                                            <p:txEl>
                                              <p:pRg st="0" end="0"/>
                                            </p:txEl>
                                          </p:spTgt>
                                        </p:tgtEl>
                                        <p:attrNameLst>
                                          <p:attrName>style.visibility</p:attrName>
                                        </p:attrNameLst>
                                      </p:cBhvr>
                                      <p:to>
                                        <p:strVal val="visible"/>
                                      </p:to>
                                    </p:set>
                                    <p:animEffect transition="in" filter="wipe(down)">
                                      <p:cBhvr>
                                        <p:cTn id="22" dur="500"/>
                                        <p:tgtEl>
                                          <p:spTgt spid="19">
                                            <p:txEl>
                                              <p:pRg st="0" end="0"/>
                                            </p:txEl>
                                          </p:spTgt>
                                        </p:tgtEl>
                                      </p:cBhvr>
                                    </p:animEffect>
                                  </p:childTnLst>
                                </p:cTn>
                              </p:par>
                              <p:par>
                                <p:cTn id="23" presetID="22" presetClass="entr" presetSubtype="4" fill="hold" grpId="0" nodeType="withEffect">
                                  <p:stCondLst>
                                    <p:cond delay="1500"/>
                                  </p:stCondLst>
                                  <p:childTnLst>
                                    <p:set>
                                      <p:cBhvr>
                                        <p:cTn id="24" dur="1" fill="hold">
                                          <p:stCondLst>
                                            <p:cond delay="0"/>
                                          </p:stCondLst>
                                        </p:cTn>
                                        <p:tgtEl>
                                          <p:spTgt spid="18">
                                            <p:txEl>
                                              <p:pRg st="0" end="0"/>
                                            </p:txEl>
                                          </p:spTgt>
                                        </p:tgtEl>
                                        <p:attrNameLst>
                                          <p:attrName>style.visibility</p:attrName>
                                        </p:attrNameLst>
                                      </p:cBhvr>
                                      <p:to>
                                        <p:strVal val="visible"/>
                                      </p:to>
                                    </p:set>
                                    <p:animEffect transition="in" filter="wipe(down)">
                                      <p:cBhvr>
                                        <p:cTn id="25"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5" grpId="0"/>
      <p:bldP spid="16" grpId="0" build="p"/>
      <p:bldP spid="17" grpId="0" uiExpand="1" build="p"/>
      <p:bldP spid="18" grpId="0" build="p"/>
      <p:bldP spid="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icture Placeholder 18"/>
          <p:cNvSpPr>
            <a:spLocks noGrp="1"/>
          </p:cNvSpPr>
          <p:nvPr>
            <p:ph type="pic" sz="quarter" idx="40"/>
          </p:nvPr>
        </p:nvSpPr>
        <p:spPr/>
      </p:sp>
      <p:sp>
        <p:nvSpPr>
          <p:cNvPr id="20" name="Picture Placeholder 19"/>
          <p:cNvSpPr>
            <a:spLocks noGrp="1"/>
          </p:cNvSpPr>
          <p:nvPr>
            <p:ph type="pic" sz="quarter" idx="41"/>
          </p:nvPr>
        </p:nvSpPr>
        <p:spPr/>
      </p:sp>
      <p:sp>
        <p:nvSpPr>
          <p:cNvPr id="21" name="Picture Placeholder 20"/>
          <p:cNvSpPr>
            <a:spLocks noGrp="1"/>
          </p:cNvSpPr>
          <p:nvPr>
            <p:ph type="pic" sz="quarter" idx="42"/>
          </p:nvPr>
        </p:nvSpPr>
        <p:spPr/>
      </p:sp>
      <p:sp>
        <p:nvSpPr>
          <p:cNvPr id="22" name="Picture Placeholder 21"/>
          <p:cNvSpPr>
            <a:spLocks noGrp="1"/>
          </p:cNvSpPr>
          <p:nvPr>
            <p:ph type="pic" sz="quarter" idx="43"/>
          </p:nvPr>
        </p:nvSpPr>
        <p:spPr/>
      </p:sp>
      <p:sp>
        <p:nvSpPr>
          <p:cNvPr id="23" name="Picture Placeholder 22"/>
          <p:cNvSpPr>
            <a:spLocks noGrp="1"/>
          </p:cNvSpPr>
          <p:nvPr>
            <p:ph type="pic" sz="quarter" idx="44"/>
          </p:nvPr>
        </p:nvSpPr>
        <p:spPr/>
      </p:sp>
      <p:sp>
        <p:nvSpPr>
          <p:cNvPr id="24" name="Picture Placeholder 23"/>
          <p:cNvSpPr>
            <a:spLocks noGrp="1"/>
          </p:cNvSpPr>
          <p:nvPr>
            <p:ph type="pic" sz="quarter" idx="45"/>
          </p:nvPr>
        </p:nvSpPr>
        <p:spPr/>
      </p:sp>
      <p:sp>
        <p:nvSpPr>
          <p:cNvPr id="25" name="Title 1"/>
          <p:cNvSpPr>
            <a:spLocks noGrp="1"/>
          </p:cNvSpPr>
          <p:nvPr>
            <p:ph type="title"/>
          </p:nvPr>
        </p:nvSpPr>
        <p:spPr>
          <a:xfrm>
            <a:off x="612000" y="836712"/>
            <a:ext cx="7920000" cy="892125"/>
          </a:xfrm>
        </p:spPr>
        <p:txBody>
          <a:bodyPr/>
          <a:lstStyle/>
          <a:p>
            <a:r>
              <a:rPr lang="es-ES" dirty="0" err="1" smtClean="0"/>
              <a:t>Our</a:t>
            </a:r>
            <a:r>
              <a:rPr lang="es-ES" dirty="0" smtClean="0"/>
              <a:t> </a:t>
            </a:r>
            <a:r>
              <a:rPr lang="es-ES" dirty="0" err="1" smtClean="0">
                <a:solidFill>
                  <a:srgbClr val="A1C820"/>
                </a:solidFill>
              </a:rPr>
              <a:t>team</a:t>
            </a:r>
            <a:endParaRPr lang="en-US" dirty="0">
              <a:solidFill>
                <a:srgbClr val="A1C820"/>
              </a:solidFill>
            </a:endParaRPr>
          </a:p>
        </p:txBody>
      </p:sp>
      <p:sp>
        <p:nvSpPr>
          <p:cNvPr id="26" name="Text Placeholder 2"/>
          <p:cNvSpPr>
            <a:spLocks noGrp="1"/>
          </p:cNvSpPr>
          <p:nvPr>
            <p:ph type="body" sz="quarter" idx="13"/>
          </p:nvPr>
        </p:nvSpPr>
        <p:spPr>
          <a:xfrm>
            <a:off x="8107200" y="6291851"/>
            <a:ext cx="349640" cy="246542"/>
          </a:xfrm>
        </p:spPr>
        <p:txBody>
          <a:bodyPr/>
          <a:lstStyle/>
          <a:p>
            <a:r>
              <a:rPr lang="es-ES" smtClean="0"/>
              <a:t>2</a:t>
            </a:r>
            <a:endParaRPr lang="en-US"/>
          </a:p>
        </p:txBody>
      </p:sp>
      <p:sp>
        <p:nvSpPr>
          <p:cNvPr id="29" name="Text Placeholder 5"/>
          <p:cNvSpPr>
            <a:spLocks noGrp="1"/>
          </p:cNvSpPr>
          <p:nvPr>
            <p:ph type="body" sz="quarter" idx="10"/>
          </p:nvPr>
        </p:nvSpPr>
        <p:spPr>
          <a:xfrm>
            <a:off x="648000" y="1618032"/>
            <a:ext cx="7885964" cy="298800"/>
          </a:xfrm>
        </p:spPr>
        <p:txBody>
          <a:bodyPr/>
          <a:lstStyle/>
          <a:p>
            <a:r>
              <a:rPr lang="en-US" dirty="0" err="1">
                <a:solidFill>
                  <a:srgbClr val="A1C820"/>
                </a:solidFill>
              </a:rPr>
              <a:t>Lorem</a:t>
            </a:r>
            <a:r>
              <a:rPr lang="en-US" dirty="0">
                <a:solidFill>
                  <a:srgbClr val="A1C820"/>
                </a:solidFill>
              </a:rPr>
              <a:t> </a:t>
            </a:r>
            <a:r>
              <a:rPr lang="en-US" dirty="0" err="1">
                <a:solidFill>
                  <a:srgbClr val="A1C820"/>
                </a:solidFill>
              </a:rPr>
              <a:t>ipsum</a:t>
            </a:r>
            <a:r>
              <a:rPr lang="en-US" dirty="0">
                <a:solidFill>
                  <a:srgbClr val="A1C820"/>
                </a:solidFill>
              </a:rPr>
              <a:t> </a:t>
            </a:r>
            <a:r>
              <a:rPr lang="en-US" dirty="0"/>
              <a:t>dolor sit </a:t>
            </a:r>
            <a:r>
              <a:rPr lang="en-US" dirty="0" err="1" smtClean="0"/>
              <a:t>amet</a:t>
            </a:r>
            <a:endParaRPr lang="en-US" dirty="0"/>
          </a:p>
        </p:txBody>
      </p:sp>
      <p:sp>
        <p:nvSpPr>
          <p:cNvPr id="30" name="Text Placeholder 6"/>
          <p:cNvSpPr>
            <a:spLocks noGrp="1"/>
          </p:cNvSpPr>
          <p:nvPr>
            <p:ph type="body" sz="quarter" idx="12"/>
          </p:nvPr>
        </p:nvSpPr>
        <p:spPr>
          <a:xfrm>
            <a:off x="658800" y="3290400"/>
            <a:ext cx="2617056" cy="451406"/>
          </a:xfrm>
        </p:spPr>
        <p:txBody>
          <a:bodyPr/>
          <a:lstStyle/>
          <a:p>
            <a:r>
              <a:rPr lang="en-US" b="1"/>
              <a:t>Praesent sem </a:t>
            </a:r>
            <a:r>
              <a:rPr lang="en-US"/>
              <a:t>lorem, euismod iaculis venenatis non, imperdiet eu </a:t>
            </a:r>
            <a:r>
              <a:rPr lang="en-US" smtClean="0"/>
              <a:t>lacus.</a:t>
            </a:r>
            <a:endParaRPr lang="en-US"/>
          </a:p>
        </p:txBody>
      </p:sp>
      <p:sp>
        <p:nvSpPr>
          <p:cNvPr id="31" name="Text Placeholder 7"/>
          <p:cNvSpPr>
            <a:spLocks noGrp="1"/>
          </p:cNvSpPr>
          <p:nvPr>
            <p:ph type="body" sz="quarter" idx="23"/>
          </p:nvPr>
        </p:nvSpPr>
        <p:spPr>
          <a:xfrm>
            <a:off x="658800" y="5270400"/>
            <a:ext cx="2617056" cy="451406"/>
          </a:xfrm>
        </p:spPr>
        <p:txBody>
          <a:bodyPr/>
          <a:lstStyle/>
          <a:p>
            <a:r>
              <a:rPr lang="es-ES" b="1"/>
              <a:t>Aliquam sit amet </a:t>
            </a:r>
            <a:r>
              <a:rPr lang="es-ES" smtClean="0"/>
              <a:t>odio enim </a:t>
            </a:r>
            <a:r>
              <a:rPr lang="es-ES"/>
              <a:t>hendrerit tristique. Duis vel tortor lacus</a:t>
            </a:r>
            <a:r>
              <a:rPr lang="es-ES" smtClean="0"/>
              <a:t>.</a:t>
            </a:r>
            <a:endParaRPr lang="en-US"/>
          </a:p>
        </p:txBody>
      </p:sp>
      <p:sp>
        <p:nvSpPr>
          <p:cNvPr id="32" name="Text Placeholder 8"/>
          <p:cNvSpPr>
            <a:spLocks noGrp="1"/>
          </p:cNvSpPr>
          <p:nvPr>
            <p:ph type="body" sz="quarter" idx="25"/>
          </p:nvPr>
        </p:nvSpPr>
        <p:spPr>
          <a:xfrm>
            <a:off x="3250800" y="5270400"/>
            <a:ext cx="2617056" cy="451406"/>
          </a:xfrm>
        </p:spPr>
        <p:txBody>
          <a:bodyPr/>
          <a:lstStyle/>
          <a:p>
            <a:r>
              <a:rPr lang="es-ES" b="1"/>
              <a:t>Quisque porttitor,</a:t>
            </a:r>
            <a:r>
              <a:rPr lang="es-ES"/>
              <a:t> lectus a euismod porttitor, urna lorem suscipit </a:t>
            </a:r>
            <a:r>
              <a:rPr lang="es-ES" smtClean="0"/>
              <a:t>felis.</a:t>
            </a:r>
            <a:endParaRPr lang="en-US"/>
          </a:p>
        </p:txBody>
      </p:sp>
      <p:sp>
        <p:nvSpPr>
          <p:cNvPr id="33" name="Text Placeholder 9"/>
          <p:cNvSpPr>
            <a:spLocks noGrp="1"/>
          </p:cNvSpPr>
          <p:nvPr>
            <p:ph type="body" sz="quarter" idx="27"/>
          </p:nvPr>
        </p:nvSpPr>
        <p:spPr>
          <a:xfrm>
            <a:off x="5842800" y="5270400"/>
            <a:ext cx="2617056" cy="451406"/>
          </a:xfrm>
        </p:spPr>
        <p:txBody>
          <a:bodyPr/>
          <a:lstStyle/>
          <a:p>
            <a:r>
              <a:rPr lang="en-US" b="1"/>
              <a:t>Etiam in bibendum</a:t>
            </a:r>
            <a:r>
              <a:rPr lang="en-US"/>
              <a:t> nisl. Aliquam erat </a:t>
            </a:r>
            <a:r>
              <a:rPr lang="en-US" smtClean="0"/>
              <a:t>volutpat nunc </a:t>
            </a:r>
            <a:r>
              <a:rPr lang="en-US"/>
              <a:t>iaculis </a:t>
            </a:r>
            <a:r>
              <a:rPr lang="en-US" smtClean="0"/>
              <a:t>justo.</a:t>
            </a:r>
            <a:endParaRPr lang="en-US"/>
          </a:p>
        </p:txBody>
      </p:sp>
      <p:sp>
        <p:nvSpPr>
          <p:cNvPr id="34" name="Text Placeholder 10"/>
          <p:cNvSpPr>
            <a:spLocks noGrp="1"/>
          </p:cNvSpPr>
          <p:nvPr>
            <p:ph type="body" sz="quarter" idx="19"/>
          </p:nvPr>
        </p:nvSpPr>
        <p:spPr>
          <a:xfrm>
            <a:off x="3251088" y="3290400"/>
            <a:ext cx="2617056" cy="451406"/>
          </a:xfrm>
        </p:spPr>
        <p:txBody>
          <a:bodyPr/>
          <a:lstStyle/>
          <a:p>
            <a:r>
              <a:rPr lang="es-ES" b="1"/>
              <a:t>Vestibulum</a:t>
            </a:r>
            <a:r>
              <a:rPr lang="es-ES"/>
              <a:t> massa risus, rutrum a varius vel, viverra convallis neque. </a:t>
            </a:r>
            <a:endParaRPr lang="en-US"/>
          </a:p>
        </p:txBody>
      </p:sp>
      <p:sp>
        <p:nvSpPr>
          <p:cNvPr id="35" name="Text Placeholder 11"/>
          <p:cNvSpPr>
            <a:spLocks noGrp="1"/>
          </p:cNvSpPr>
          <p:nvPr>
            <p:ph type="body" sz="quarter" idx="21"/>
          </p:nvPr>
        </p:nvSpPr>
        <p:spPr>
          <a:xfrm>
            <a:off x="5842800" y="3290400"/>
            <a:ext cx="2617056" cy="451406"/>
          </a:xfrm>
        </p:spPr>
        <p:txBody>
          <a:bodyPr/>
          <a:lstStyle/>
          <a:p>
            <a:r>
              <a:rPr lang="es-ES" b="1"/>
              <a:t>Ut sem sapien, </a:t>
            </a:r>
            <a:r>
              <a:rPr lang="es-ES"/>
              <a:t>pellentesque et ornare ut, tincidunt eu urna.</a:t>
            </a:r>
            <a:endParaRPr lang="en-US"/>
          </a:p>
        </p:txBody>
      </p:sp>
      <p:sp>
        <p:nvSpPr>
          <p:cNvPr id="36" name="Text Placeholder 18"/>
          <p:cNvSpPr>
            <a:spLocks noGrp="1"/>
          </p:cNvSpPr>
          <p:nvPr>
            <p:ph type="body" sz="quarter" idx="11"/>
          </p:nvPr>
        </p:nvSpPr>
        <p:spPr>
          <a:xfrm>
            <a:off x="755576" y="3133640"/>
            <a:ext cx="2448000" cy="165600"/>
          </a:xfrm>
          <a:ln>
            <a:solidFill>
              <a:srgbClr val="556270"/>
            </a:solidFill>
          </a:ln>
        </p:spPr>
        <p:txBody>
          <a:bodyPr/>
          <a:lstStyle/>
          <a:p>
            <a:r>
              <a:rPr lang="es-ES" smtClean="0"/>
              <a:t>Mike Doe</a:t>
            </a:r>
            <a:endParaRPr lang="en-US"/>
          </a:p>
        </p:txBody>
      </p:sp>
      <p:sp>
        <p:nvSpPr>
          <p:cNvPr id="37" name="Text Placeholder 19"/>
          <p:cNvSpPr>
            <a:spLocks noGrp="1"/>
          </p:cNvSpPr>
          <p:nvPr>
            <p:ph type="body" sz="quarter" idx="35"/>
          </p:nvPr>
        </p:nvSpPr>
        <p:spPr>
          <a:xfrm>
            <a:off x="3349030" y="3133640"/>
            <a:ext cx="2448000" cy="165600"/>
          </a:xfrm>
          <a:ln>
            <a:solidFill>
              <a:srgbClr val="556270"/>
            </a:solidFill>
          </a:ln>
        </p:spPr>
        <p:txBody>
          <a:bodyPr/>
          <a:lstStyle/>
          <a:p>
            <a:r>
              <a:rPr lang="es-ES" smtClean="0"/>
              <a:t>Clarice Doe</a:t>
            </a:r>
            <a:endParaRPr lang="en-US"/>
          </a:p>
        </p:txBody>
      </p:sp>
      <p:sp>
        <p:nvSpPr>
          <p:cNvPr id="38" name="Text Placeholder 20"/>
          <p:cNvSpPr>
            <a:spLocks noGrp="1"/>
          </p:cNvSpPr>
          <p:nvPr>
            <p:ph type="body" sz="quarter" idx="36"/>
          </p:nvPr>
        </p:nvSpPr>
        <p:spPr>
          <a:xfrm>
            <a:off x="5940152" y="3133640"/>
            <a:ext cx="2448000" cy="165600"/>
          </a:xfrm>
        </p:spPr>
        <p:txBody>
          <a:bodyPr/>
          <a:lstStyle/>
          <a:p>
            <a:r>
              <a:rPr lang="es-ES" smtClean="0"/>
              <a:t>Tom Doe</a:t>
            </a:r>
            <a:endParaRPr lang="en-US"/>
          </a:p>
        </p:txBody>
      </p:sp>
      <p:sp>
        <p:nvSpPr>
          <p:cNvPr id="39" name="Text Placeholder 21"/>
          <p:cNvSpPr>
            <a:spLocks noGrp="1"/>
          </p:cNvSpPr>
          <p:nvPr>
            <p:ph type="body" sz="quarter" idx="37"/>
          </p:nvPr>
        </p:nvSpPr>
        <p:spPr>
          <a:xfrm>
            <a:off x="754410" y="5114401"/>
            <a:ext cx="2449166" cy="165600"/>
          </a:xfrm>
          <a:ln>
            <a:solidFill>
              <a:srgbClr val="556270"/>
            </a:solidFill>
          </a:ln>
        </p:spPr>
        <p:txBody>
          <a:bodyPr/>
          <a:lstStyle/>
          <a:p>
            <a:r>
              <a:rPr lang="es-ES" smtClean="0"/>
              <a:t>John Doe</a:t>
            </a:r>
            <a:endParaRPr lang="en-US"/>
          </a:p>
        </p:txBody>
      </p:sp>
      <p:sp>
        <p:nvSpPr>
          <p:cNvPr id="40" name="Text Placeholder 22"/>
          <p:cNvSpPr>
            <a:spLocks noGrp="1"/>
          </p:cNvSpPr>
          <p:nvPr>
            <p:ph type="body" sz="quarter" idx="38"/>
          </p:nvPr>
        </p:nvSpPr>
        <p:spPr>
          <a:xfrm>
            <a:off x="3347864" y="5114401"/>
            <a:ext cx="2448000" cy="165600"/>
          </a:xfrm>
          <a:ln>
            <a:solidFill>
              <a:srgbClr val="556270"/>
            </a:solidFill>
          </a:ln>
        </p:spPr>
        <p:txBody>
          <a:bodyPr/>
          <a:lstStyle/>
          <a:p>
            <a:r>
              <a:rPr lang="es-ES" smtClean="0"/>
              <a:t>Jane Doe</a:t>
            </a:r>
            <a:endParaRPr lang="en-US"/>
          </a:p>
        </p:txBody>
      </p:sp>
      <p:sp>
        <p:nvSpPr>
          <p:cNvPr id="41" name="Text Placeholder 23"/>
          <p:cNvSpPr>
            <a:spLocks noGrp="1"/>
          </p:cNvSpPr>
          <p:nvPr>
            <p:ph type="body" sz="quarter" idx="39"/>
          </p:nvPr>
        </p:nvSpPr>
        <p:spPr>
          <a:xfrm>
            <a:off x="5938986" y="5114401"/>
            <a:ext cx="2448000" cy="165600"/>
          </a:xfrm>
          <a:ln>
            <a:solidFill>
              <a:srgbClr val="556270"/>
            </a:solidFill>
          </a:ln>
        </p:spPr>
        <p:txBody>
          <a:bodyPr/>
          <a:lstStyle/>
          <a:p>
            <a:r>
              <a:rPr lang="es-ES" smtClean="0"/>
              <a:t>Megan Doe</a:t>
            </a:r>
            <a:endParaRPr lang="en-US"/>
          </a:p>
        </p:txBody>
      </p:sp>
      <p:pic>
        <p:nvPicPr>
          <p:cNvPr id="42" name="Bild 41" descr="mascott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352" y="332656"/>
            <a:ext cx="963168" cy="963168"/>
          </a:xfrm>
          <a:prstGeom prst="rect">
            <a:avLst/>
          </a:prstGeom>
        </p:spPr>
      </p:pic>
      <p:sp>
        <p:nvSpPr>
          <p:cNvPr id="2" name="Textplatzhalter 1"/>
          <p:cNvSpPr>
            <a:spLocks noGrp="1"/>
          </p:cNvSpPr>
          <p:nvPr>
            <p:ph type="body" sz="quarter" idx="36"/>
          </p:nvPr>
        </p:nvSpPr>
        <p:spPr>
          <a:ln>
            <a:solidFill>
              <a:srgbClr val="556270"/>
            </a:solidFill>
          </a:ln>
        </p:spPr>
        <p:txBody>
          <a:bodyPr/>
          <a:lstStyle/>
          <a:p>
            <a:endParaRPr lang="de-DE"/>
          </a:p>
        </p:txBody>
      </p:sp>
      <p:sp>
        <p:nvSpPr>
          <p:cNvPr id="44" name="Text Placeholder 13"/>
          <p:cNvSpPr>
            <a:spLocks noGrp="1"/>
          </p:cNvSpPr>
          <p:nvPr>
            <p:ph type="body" sz="quarter" idx="36"/>
          </p:nvPr>
        </p:nvSpPr>
        <p:spPr>
          <a:xfrm>
            <a:off x="666000" y="6465600"/>
            <a:ext cx="4103688" cy="259045"/>
          </a:xfrm>
          <a:noFill/>
          <a:ln>
            <a:noFill/>
          </a:ln>
        </p:spPr>
        <p:style>
          <a:lnRef idx="2">
            <a:schemeClr val="accent5"/>
          </a:lnRef>
          <a:fillRef idx="1">
            <a:schemeClr val="lt1"/>
          </a:fillRef>
          <a:effectRef idx="0">
            <a:schemeClr val="accent5"/>
          </a:effectRef>
          <a:fontRef idx="minor">
            <a:schemeClr val="dk1"/>
          </a:fontRef>
        </p:style>
        <p:txBody>
          <a:bodyPr>
            <a:spAutoFit/>
          </a:bodyPr>
          <a:lstStyle>
            <a:lvl1pPr>
              <a:defRPr sz="800" b="1" cap="none" spc="-10" baseline="0">
                <a:solidFill>
                  <a:srgbClr val="646464"/>
                </a:solidFill>
              </a:defRPr>
            </a:lvl1pPr>
          </a:lstStyle>
          <a:p>
            <a:pPr lvl="0"/>
            <a:r>
              <a:rPr lang="en-US" dirty="0" smtClean="0"/>
              <a:t>Click to edit Master text styles</a:t>
            </a:r>
          </a:p>
        </p:txBody>
      </p:sp>
    </p:spTree>
    <p:extLst>
      <p:ext uri="{BB962C8B-B14F-4D97-AF65-F5344CB8AC3E}">
        <p14:creationId xmlns:p14="http://schemas.microsoft.com/office/powerpoint/2010/main" val="31127228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500"/>
                                        <p:tgtEl>
                                          <p:spTgt spid="2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1000"/>
                                        <p:tgtEl>
                                          <p:spTgt spid="25"/>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29">
                                            <p:txEl>
                                              <p:pRg st="0" end="0"/>
                                            </p:txEl>
                                          </p:spTgt>
                                        </p:tgtEl>
                                        <p:attrNameLst>
                                          <p:attrName>style.visibility</p:attrName>
                                        </p:attrNameLst>
                                      </p:cBhvr>
                                      <p:to>
                                        <p:strVal val="visible"/>
                                      </p:to>
                                    </p:set>
                                    <p:animEffect transition="in" filter="wipe(left)">
                                      <p:cBhvr>
                                        <p:cTn id="13" dur="500"/>
                                        <p:tgtEl>
                                          <p:spTgt spid="29">
                                            <p:txEl>
                                              <p:pRg st="0" end="0"/>
                                            </p:txEl>
                                          </p:spTgt>
                                        </p:tgtEl>
                                      </p:cBhvr>
                                    </p:animEffect>
                                  </p:childTnLst>
                                </p:cTn>
                              </p:par>
                              <p:par>
                                <p:cTn id="14" presetID="22" presetClass="entr" presetSubtype="8" fill="hold" grpId="0" nodeType="withEffect">
                                  <p:stCondLst>
                                    <p:cond delay="700"/>
                                  </p:stCondLst>
                                  <p:childTnLst>
                                    <p:set>
                                      <p:cBhvr>
                                        <p:cTn id="15" dur="1" fill="hold">
                                          <p:stCondLst>
                                            <p:cond delay="0"/>
                                          </p:stCondLst>
                                        </p:cTn>
                                        <p:tgtEl>
                                          <p:spTgt spid="36">
                                            <p:bg/>
                                          </p:spTgt>
                                        </p:tgtEl>
                                        <p:attrNameLst>
                                          <p:attrName>style.visibility</p:attrName>
                                        </p:attrNameLst>
                                      </p:cBhvr>
                                      <p:to>
                                        <p:strVal val="visible"/>
                                      </p:to>
                                    </p:set>
                                    <p:animEffect transition="in" filter="wipe(left)">
                                      <p:cBhvr>
                                        <p:cTn id="16" dur="500"/>
                                        <p:tgtEl>
                                          <p:spTgt spid="36">
                                            <p:bg/>
                                          </p:spTgt>
                                        </p:tgtEl>
                                      </p:cBhvr>
                                    </p:animEffect>
                                  </p:childTnLst>
                                </p:cTn>
                              </p:par>
                              <p:par>
                                <p:cTn id="17" presetID="22" presetClass="entr" presetSubtype="8" fill="hold" grpId="0" nodeType="withEffect">
                                  <p:stCondLst>
                                    <p:cond delay="800"/>
                                  </p:stCondLst>
                                  <p:childTnLst>
                                    <p:set>
                                      <p:cBhvr>
                                        <p:cTn id="18" dur="1" fill="hold">
                                          <p:stCondLst>
                                            <p:cond delay="0"/>
                                          </p:stCondLst>
                                        </p:cTn>
                                        <p:tgtEl>
                                          <p:spTgt spid="36">
                                            <p:txEl>
                                              <p:pRg st="0" end="0"/>
                                            </p:txEl>
                                          </p:spTgt>
                                        </p:tgtEl>
                                        <p:attrNameLst>
                                          <p:attrName>style.visibility</p:attrName>
                                        </p:attrNameLst>
                                      </p:cBhvr>
                                      <p:to>
                                        <p:strVal val="visible"/>
                                      </p:to>
                                    </p:set>
                                    <p:animEffect transition="in" filter="wipe(left)">
                                      <p:cBhvr>
                                        <p:cTn id="19" dur="500"/>
                                        <p:tgtEl>
                                          <p:spTgt spid="36">
                                            <p:txEl>
                                              <p:pRg st="0" end="0"/>
                                            </p:txEl>
                                          </p:spTgt>
                                        </p:tgtEl>
                                      </p:cBhvr>
                                    </p:animEffect>
                                  </p:childTnLst>
                                </p:cTn>
                              </p:par>
                              <p:par>
                                <p:cTn id="20" presetID="22" presetClass="entr" presetSubtype="8" fill="hold" grpId="0" nodeType="withEffect">
                                  <p:stCondLst>
                                    <p:cond delay="1200"/>
                                  </p:stCondLst>
                                  <p:childTnLst>
                                    <p:set>
                                      <p:cBhvr>
                                        <p:cTn id="21" dur="1" fill="hold">
                                          <p:stCondLst>
                                            <p:cond delay="0"/>
                                          </p:stCondLst>
                                        </p:cTn>
                                        <p:tgtEl>
                                          <p:spTgt spid="37">
                                            <p:bg/>
                                          </p:spTgt>
                                        </p:tgtEl>
                                        <p:attrNameLst>
                                          <p:attrName>style.visibility</p:attrName>
                                        </p:attrNameLst>
                                      </p:cBhvr>
                                      <p:to>
                                        <p:strVal val="visible"/>
                                      </p:to>
                                    </p:set>
                                    <p:animEffect transition="in" filter="wipe(left)">
                                      <p:cBhvr>
                                        <p:cTn id="22" dur="500"/>
                                        <p:tgtEl>
                                          <p:spTgt spid="37">
                                            <p:bg/>
                                          </p:spTgt>
                                        </p:tgtEl>
                                      </p:cBhvr>
                                    </p:animEffect>
                                  </p:childTnLst>
                                </p:cTn>
                              </p:par>
                              <p:par>
                                <p:cTn id="23" presetID="22" presetClass="entr" presetSubtype="8" fill="hold" grpId="0" nodeType="withEffect">
                                  <p:stCondLst>
                                    <p:cond delay="1300"/>
                                  </p:stCondLst>
                                  <p:childTnLst>
                                    <p:set>
                                      <p:cBhvr>
                                        <p:cTn id="24" dur="1" fill="hold">
                                          <p:stCondLst>
                                            <p:cond delay="0"/>
                                          </p:stCondLst>
                                        </p:cTn>
                                        <p:tgtEl>
                                          <p:spTgt spid="37">
                                            <p:txEl>
                                              <p:pRg st="0" end="0"/>
                                            </p:txEl>
                                          </p:spTgt>
                                        </p:tgtEl>
                                        <p:attrNameLst>
                                          <p:attrName>style.visibility</p:attrName>
                                        </p:attrNameLst>
                                      </p:cBhvr>
                                      <p:to>
                                        <p:strVal val="visible"/>
                                      </p:to>
                                    </p:set>
                                    <p:animEffect transition="in" filter="wipe(left)">
                                      <p:cBhvr>
                                        <p:cTn id="25" dur="500"/>
                                        <p:tgtEl>
                                          <p:spTgt spid="37">
                                            <p:txEl>
                                              <p:pRg st="0" end="0"/>
                                            </p:txEl>
                                          </p:spTgt>
                                        </p:tgtEl>
                                      </p:cBhvr>
                                    </p:animEffect>
                                  </p:childTnLst>
                                </p:cTn>
                              </p:par>
                              <p:par>
                                <p:cTn id="26" presetID="22" presetClass="entr" presetSubtype="8" fill="hold" grpId="0" nodeType="withEffect">
                                  <p:stCondLst>
                                    <p:cond delay="1200"/>
                                  </p:stCondLst>
                                  <p:childTnLst>
                                    <p:set>
                                      <p:cBhvr>
                                        <p:cTn id="27" dur="1" fill="hold">
                                          <p:stCondLst>
                                            <p:cond delay="0"/>
                                          </p:stCondLst>
                                        </p:cTn>
                                        <p:tgtEl>
                                          <p:spTgt spid="30">
                                            <p:txEl>
                                              <p:pRg st="0" end="0"/>
                                            </p:txEl>
                                          </p:spTgt>
                                        </p:tgtEl>
                                        <p:attrNameLst>
                                          <p:attrName>style.visibility</p:attrName>
                                        </p:attrNameLst>
                                      </p:cBhvr>
                                      <p:to>
                                        <p:strVal val="visible"/>
                                      </p:to>
                                    </p:set>
                                    <p:animEffect transition="in" filter="wipe(left)">
                                      <p:cBhvr>
                                        <p:cTn id="28" dur="500"/>
                                        <p:tgtEl>
                                          <p:spTgt spid="30">
                                            <p:txEl>
                                              <p:pRg st="0" end="0"/>
                                            </p:txEl>
                                          </p:spTgt>
                                        </p:tgtEl>
                                      </p:cBhvr>
                                    </p:animEffect>
                                  </p:childTnLst>
                                </p:cTn>
                              </p:par>
                              <p:par>
                                <p:cTn id="29" presetID="22" presetClass="entr" presetSubtype="8" fill="hold" grpId="0" nodeType="withEffect">
                                  <p:stCondLst>
                                    <p:cond delay="1700"/>
                                  </p:stCondLst>
                                  <p:childTnLst>
                                    <p:set>
                                      <p:cBhvr>
                                        <p:cTn id="30" dur="1" fill="hold">
                                          <p:stCondLst>
                                            <p:cond delay="0"/>
                                          </p:stCondLst>
                                        </p:cTn>
                                        <p:tgtEl>
                                          <p:spTgt spid="38">
                                            <p:bg/>
                                          </p:spTgt>
                                        </p:tgtEl>
                                        <p:attrNameLst>
                                          <p:attrName>style.visibility</p:attrName>
                                        </p:attrNameLst>
                                      </p:cBhvr>
                                      <p:to>
                                        <p:strVal val="visible"/>
                                      </p:to>
                                    </p:set>
                                    <p:animEffect transition="in" filter="wipe(left)">
                                      <p:cBhvr>
                                        <p:cTn id="31" dur="500"/>
                                        <p:tgtEl>
                                          <p:spTgt spid="38">
                                            <p:bg/>
                                          </p:spTgt>
                                        </p:tgtEl>
                                      </p:cBhvr>
                                    </p:animEffect>
                                  </p:childTnLst>
                                </p:cTn>
                              </p:par>
                              <p:par>
                                <p:cTn id="32" presetID="22" presetClass="entr" presetSubtype="8" fill="hold" grpId="0" nodeType="withEffect">
                                  <p:stCondLst>
                                    <p:cond delay="1800"/>
                                  </p:stCondLst>
                                  <p:childTnLst>
                                    <p:set>
                                      <p:cBhvr>
                                        <p:cTn id="33" dur="1" fill="hold">
                                          <p:stCondLst>
                                            <p:cond delay="0"/>
                                          </p:stCondLst>
                                        </p:cTn>
                                        <p:tgtEl>
                                          <p:spTgt spid="38">
                                            <p:txEl>
                                              <p:pRg st="0" end="0"/>
                                            </p:txEl>
                                          </p:spTgt>
                                        </p:tgtEl>
                                        <p:attrNameLst>
                                          <p:attrName>style.visibility</p:attrName>
                                        </p:attrNameLst>
                                      </p:cBhvr>
                                      <p:to>
                                        <p:strVal val="visible"/>
                                      </p:to>
                                    </p:set>
                                    <p:animEffect transition="in" filter="wipe(left)">
                                      <p:cBhvr>
                                        <p:cTn id="34" dur="500"/>
                                        <p:tgtEl>
                                          <p:spTgt spid="38">
                                            <p:txEl>
                                              <p:pRg st="0" end="0"/>
                                            </p:txEl>
                                          </p:spTgt>
                                        </p:tgtEl>
                                      </p:cBhvr>
                                    </p:animEffect>
                                  </p:childTnLst>
                                </p:cTn>
                              </p:par>
                              <p:par>
                                <p:cTn id="35" presetID="22" presetClass="entr" presetSubtype="8" fill="hold" grpId="0" nodeType="withEffect">
                                  <p:stCondLst>
                                    <p:cond delay="1700"/>
                                  </p:stCondLst>
                                  <p:childTnLst>
                                    <p:set>
                                      <p:cBhvr>
                                        <p:cTn id="36" dur="1" fill="hold">
                                          <p:stCondLst>
                                            <p:cond delay="0"/>
                                          </p:stCondLst>
                                        </p:cTn>
                                        <p:tgtEl>
                                          <p:spTgt spid="34">
                                            <p:txEl>
                                              <p:pRg st="0" end="0"/>
                                            </p:txEl>
                                          </p:spTgt>
                                        </p:tgtEl>
                                        <p:attrNameLst>
                                          <p:attrName>style.visibility</p:attrName>
                                        </p:attrNameLst>
                                      </p:cBhvr>
                                      <p:to>
                                        <p:strVal val="visible"/>
                                      </p:to>
                                    </p:set>
                                    <p:animEffect transition="in" filter="wipe(left)">
                                      <p:cBhvr>
                                        <p:cTn id="37" dur="500"/>
                                        <p:tgtEl>
                                          <p:spTgt spid="34">
                                            <p:txEl>
                                              <p:pRg st="0" end="0"/>
                                            </p:txEl>
                                          </p:spTgt>
                                        </p:tgtEl>
                                      </p:cBhvr>
                                    </p:animEffect>
                                  </p:childTnLst>
                                </p:cTn>
                              </p:par>
                              <p:par>
                                <p:cTn id="38" presetID="22" presetClass="entr" presetSubtype="8" fill="hold" grpId="0" nodeType="withEffect">
                                  <p:stCondLst>
                                    <p:cond delay="2200"/>
                                  </p:stCondLst>
                                  <p:childTnLst>
                                    <p:set>
                                      <p:cBhvr>
                                        <p:cTn id="39" dur="1" fill="hold">
                                          <p:stCondLst>
                                            <p:cond delay="0"/>
                                          </p:stCondLst>
                                        </p:cTn>
                                        <p:tgtEl>
                                          <p:spTgt spid="39">
                                            <p:bg/>
                                          </p:spTgt>
                                        </p:tgtEl>
                                        <p:attrNameLst>
                                          <p:attrName>style.visibility</p:attrName>
                                        </p:attrNameLst>
                                      </p:cBhvr>
                                      <p:to>
                                        <p:strVal val="visible"/>
                                      </p:to>
                                    </p:set>
                                    <p:animEffect transition="in" filter="wipe(left)">
                                      <p:cBhvr>
                                        <p:cTn id="40" dur="500"/>
                                        <p:tgtEl>
                                          <p:spTgt spid="39">
                                            <p:bg/>
                                          </p:spTgt>
                                        </p:tgtEl>
                                      </p:cBhvr>
                                    </p:animEffect>
                                  </p:childTnLst>
                                </p:cTn>
                              </p:par>
                              <p:par>
                                <p:cTn id="41" presetID="22" presetClass="entr" presetSubtype="8" fill="hold" grpId="0" nodeType="withEffect">
                                  <p:stCondLst>
                                    <p:cond delay="2300"/>
                                  </p:stCondLst>
                                  <p:childTnLst>
                                    <p:set>
                                      <p:cBhvr>
                                        <p:cTn id="42" dur="1" fill="hold">
                                          <p:stCondLst>
                                            <p:cond delay="0"/>
                                          </p:stCondLst>
                                        </p:cTn>
                                        <p:tgtEl>
                                          <p:spTgt spid="39">
                                            <p:txEl>
                                              <p:pRg st="0" end="0"/>
                                            </p:txEl>
                                          </p:spTgt>
                                        </p:tgtEl>
                                        <p:attrNameLst>
                                          <p:attrName>style.visibility</p:attrName>
                                        </p:attrNameLst>
                                      </p:cBhvr>
                                      <p:to>
                                        <p:strVal val="visible"/>
                                      </p:to>
                                    </p:set>
                                    <p:animEffect transition="in" filter="wipe(left)">
                                      <p:cBhvr>
                                        <p:cTn id="43" dur="500"/>
                                        <p:tgtEl>
                                          <p:spTgt spid="39">
                                            <p:txEl>
                                              <p:pRg st="0" end="0"/>
                                            </p:txEl>
                                          </p:spTgt>
                                        </p:tgtEl>
                                      </p:cBhvr>
                                    </p:animEffect>
                                  </p:childTnLst>
                                </p:cTn>
                              </p:par>
                              <p:par>
                                <p:cTn id="44" presetID="22" presetClass="entr" presetSubtype="8" fill="hold" grpId="0" nodeType="withEffect">
                                  <p:stCondLst>
                                    <p:cond delay="2200"/>
                                  </p:stCondLst>
                                  <p:childTnLst>
                                    <p:set>
                                      <p:cBhvr>
                                        <p:cTn id="45" dur="1" fill="hold">
                                          <p:stCondLst>
                                            <p:cond delay="0"/>
                                          </p:stCondLst>
                                        </p:cTn>
                                        <p:tgtEl>
                                          <p:spTgt spid="35">
                                            <p:txEl>
                                              <p:pRg st="0" end="0"/>
                                            </p:txEl>
                                          </p:spTgt>
                                        </p:tgtEl>
                                        <p:attrNameLst>
                                          <p:attrName>style.visibility</p:attrName>
                                        </p:attrNameLst>
                                      </p:cBhvr>
                                      <p:to>
                                        <p:strVal val="visible"/>
                                      </p:to>
                                    </p:set>
                                    <p:animEffect transition="in" filter="wipe(left)">
                                      <p:cBhvr>
                                        <p:cTn id="46" dur="500"/>
                                        <p:tgtEl>
                                          <p:spTgt spid="35">
                                            <p:txEl>
                                              <p:pRg st="0" end="0"/>
                                            </p:txEl>
                                          </p:spTgt>
                                        </p:tgtEl>
                                      </p:cBhvr>
                                    </p:animEffect>
                                  </p:childTnLst>
                                </p:cTn>
                              </p:par>
                              <p:par>
                                <p:cTn id="47" presetID="22" presetClass="entr" presetSubtype="8" fill="hold" grpId="0" nodeType="withEffect">
                                  <p:stCondLst>
                                    <p:cond delay="2700"/>
                                  </p:stCondLst>
                                  <p:childTnLst>
                                    <p:set>
                                      <p:cBhvr>
                                        <p:cTn id="48" dur="1" fill="hold">
                                          <p:stCondLst>
                                            <p:cond delay="0"/>
                                          </p:stCondLst>
                                        </p:cTn>
                                        <p:tgtEl>
                                          <p:spTgt spid="40">
                                            <p:bg/>
                                          </p:spTgt>
                                        </p:tgtEl>
                                        <p:attrNameLst>
                                          <p:attrName>style.visibility</p:attrName>
                                        </p:attrNameLst>
                                      </p:cBhvr>
                                      <p:to>
                                        <p:strVal val="visible"/>
                                      </p:to>
                                    </p:set>
                                    <p:animEffect transition="in" filter="wipe(left)">
                                      <p:cBhvr>
                                        <p:cTn id="49" dur="500"/>
                                        <p:tgtEl>
                                          <p:spTgt spid="40">
                                            <p:bg/>
                                          </p:spTgt>
                                        </p:tgtEl>
                                      </p:cBhvr>
                                    </p:animEffect>
                                  </p:childTnLst>
                                </p:cTn>
                              </p:par>
                              <p:par>
                                <p:cTn id="50" presetID="22" presetClass="entr" presetSubtype="8" fill="hold" grpId="0" nodeType="withEffect">
                                  <p:stCondLst>
                                    <p:cond delay="2800"/>
                                  </p:stCondLst>
                                  <p:childTnLst>
                                    <p:set>
                                      <p:cBhvr>
                                        <p:cTn id="51" dur="1" fill="hold">
                                          <p:stCondLst>
                                            <p:cond delay="0"/>
                                          </p:stCondLst>
                                        </p:cTn>
                                        <p:tgtEl>
                                          <p:spTgt spid="40">
                                            <p:txEl>
                                              <p:pRg st="0" end="0"/>
                                            </p:txEl>
                                          </p:spTgt>
                                        </p:tgtEl>
                                        <p:attrNameLst>
                                          <p:attrName>style.visibility</p:attrName>
                                        </p:attrNameLst>
                                      </p:cBhvr>
                                      <p:to>
                                        <p:strVal val="visible"/>
                                      </p:to>
                                    </p:set>
                                    <p:animEffect transition="in" filter="wipe(left)">
                                      <p:cBhvr>
                                        <p:cTn id="52" dur="500"/>
                                        <p:tgtEl>
                                          <p:spTgt spid="40">
                                            <p:txEl>
                                              <p:pRg st="0" end="0"/>
                                            </p:txEl>
                                          </p:spTgt>
                                        </p:tgtEl>
                                      </p:cBhvr>
                                    </p:animEffect>
                                  </p:childTnLst>
                                </p:cTn>
                              </p:par>
                              <p:par>
                                <p:cTn id="53" presetID="22" presetClass="entr" presetSubtype="8" fill="hold" grpId="0" nodeType="withEffect">
                                  <p:stCondLst>
                                    <p:cond delay="2700"/>
                                  </p:stCondLst>
                                  <p:childTnLst>
                                    <p:set>
                                      <p:cBhvr>
                                        <p:cTn id="54" dur="1" fill="hold">
                                          <p:stCondLst>
                                            <p:cond delay="0"/>
                                          </p:stCondLst>
                                        </p:cTn>
                                        <p:tgtEl>
                                          <p:spTgt spid="31">
                                            <p:txEl>
                                              <p:pRg st="0" end="0"/>
                                            </p:txEl>
                                          </p:spTgt>
                                        </p:tgtEl>
                                        <p:attrNameLst>
                                          <p:attrName>style.visibility</p:attrName>
                                        </p:attrNameLst>
                                      </p:cBhvr>
                                      <p:to>
                                        <p:strVal val="visible"/>
                                      </p:to>
                                    </p:set>
                                    <p:animEffect transition="in" filter="wipe(left)">
                                      <p:cBhvr>
                                        <p:cTn id="55" dur="500"/>
                                        <p:tgtEl>
                                          <p:spTgt spid="31">
                                            <p:txEl>
                                              <p:pRg st="0" end="0"/>
                                            </p:txEl>
                                          </p:spTgt>
                                        </p:tgtEl>
                                      </p:cBhvr>
                                    </p:animEffect>
                                  </p:childTnLst>
                                </p:cTn>
                              </p:par>
                              <p:par>
                                <p:cTn id="56" presetID="22" presetClass="entr" presetSubtype="8" fill="hold" grpId="0" nodeType="withEffect">
                                  <p:stCondLst>
                                    <p:cond delay="3200"/>
                                  </p:stCondLst>
                                  <p:childTnLst>
                                    <p:set>
                                      <p:cBhvr>
                                        <p:cTn id="57" dur="1" fill="hold">
                                          <p:stCondLst>
                                            <p:cond delay="0"/>
                                          </p:stCondLst>
                                        </p:cTn>
                                        <p:tgtEl>
                                          <p:spTgt spid="41">
                                            <p:bg/>
                                          </p:spTgt>
                                        </p:tgtEl>
                                        <p:attrNameLst>
                                          <p:attrName>style.visibility</p:attrName>
                                        </p:attrNameLst>
                                      </p:cBhvr>
                                      <p:to>
                                        <p:strVal val="visible"/>
                                      </p:to>
                                    </p:set>
                                    <p:animEffect transition="in" filter="wipe(left)">
                                      <p:cBhvr>
                                        <p:cTn id="58" dur="500"/>
                                        <p:tgtEl>
                                          <p:spTgt spid="41">
                                            <p:bg/>
                                          </p:spTgt>
                                        </p:tgtEl>
                                      </p:cBhvr>
                                    </p:animEffect>
                                  </p:childTnLst>
                                </p:cTn>
                              </p:par>
                              <p:par>
                                <p:cTn id="59" presetID="22" presetClass="entr" presetSubtype="8" fill="hold" grpId="0" nodeType="withEffect">
                                  <p:stCondLst>
                                    <p:cond delay="3300"/>
                                  </p:stCondLst>
                                  <p:childTnLst>
                                    <p:set>
                                      <p:cBhvr>
                                        <p:cTn id="60" dur="1" fill="hold">
                                          <p:stCondLst>
                                            <p:cond delay="0"/>
                                          </p:stCondLst>
                                        </p:cTn>
                                        <p:tgtEl>
                                          <p:spTgt spid="41">
                                            <p:txEl>
                                              <p:pRg st="0" end="0"/>
                                            </p:txEl>
                                          </p:spTgt>
                                        </p:tgtEl>
                                        <p:attrNameLst>
                                          <p:attrName>style.visibility</p:attrName>
                                        </p:attrNameLst>
                                      </p:cBhvr>
                                      <p:to>
                                        <p:strVal val="visible"/>
                                      </p:to>
                                    </p:set>
                                    <p:animEffect transition="in" filter="wipe(left)">
                                      <p:cBhvr>
                                        <p:cTn id="61" dur="500"/>
                                        <p:tgtEl>
                                          <p:spTgt spid="41">
                                            <p:txEl>
                                              <p:pRg st="0" end="0"/>
                                            </p:txEl>
                                          </p:spTgt>
                                        </p:tgtEl>
                                      </p:cBhvr>
                                    </p:animEffect>
                                  </p:childTnLst>
                                </p:cTn>
                              </p:par>
                              <p:par>
                                <p:cTn id="62" presetID="22" presetClass="entr" presetSubtype="8" fill="hold" grpId="0" nodeType="withEffect">
                                  <p:stCondLst>
                                    <p:cond delay="3200"/>
                                  </p:stCondLst>
                                  <p:childTnLst>
                                    <p:set>
                                      <p:cBhvr>
                                        <p:cTn id="63" dur="1" fill="hold">
                                          <p:stCondLst>
                                            <p:cond delay="0"/>
                                          </p:stCondLst>
                                        </p:cTn>
                                        <p:tgtEl>
                                          <p:spTgt spid="32">
                                            <p:txEl>
                                              <p:pRg st="0" end="0"/>
                                            </p:txEl>
                                          </p:spTgt>
                                        </p:tgtEl>
                                        <p:attrNameLst>
                                          <p:attrName>style.visibility</p:attrName>
                                        </p:attrNameLst>
                                      </p:cBhvr>
                                      <p:to>
                                        <p:strVal val="visible"/>
                                      </p:to>
                                    </p:set>
                                    <p:animEffect transition="in" filter="wipe(left)">
                                      <p:cBhvr>
                                        <p:cTn id="64" dur="500"/>
                                        <p:tgtEl>
                                          <p:spTgt spid="32">
                                            <p:txEl>
                                              <p:pRg st="0" end="0"/>
                                            </p:txEl>
                                          </p:spTgt>
                                        </p:tgtEl>
                                      </p:cBhvr>
                                    </p:animEffect>
                                  </p:childTnLst>
                                </p:cTn>
                              </p:par>
                              <p:par>
                                <p:cTn id="65" presetID="22" presetClass="entr" presetSubtype="8" fill="hold" grpId="0" nodeType="withEffect">
                                  <p:stCondLst>
                                    <p:cond delay="3700"/>
                                  </p:stCondLst>
                                  <p:childTnLst>
                                    <p:set>
                                      <p:cBhvr>
                                        <p:cTn id="66" dur="1" fill="hold">
                                          <p:stCondLst>
                                            <p:cond delay="0"/>
                                          </p:stCondLst>
                                        </p:cTn>
                                        <p:tgtEl>
                                          <p:spTgt spid="33">
                                            <p:txEl>
                                              <p:pRg st="0" end="0"/>
                                            </p:txEl>
                                          </p:spTgt>
                                        </p:tgtEl>
                                        <p:attrNameLst>
                                          <p:attrName>style.visibility</p:attrName>
                                        </p:attrNameLst>
                                      </p:cBhvr>
                                      <p:to>
                                        <p:strVal val="visible"/>
                                      </p:to>
                                    </p:set>
                                    <p:animEffect transition="in" filter="wipe(left)">
                                      <p:cBhvr>
                                        <p:cTn id="67" dur="500"/>
                                        <p:tgtEl>
                                          <p:spTgt spid="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build="p"/>
      <p:bldP spid="29" grpId="0" build="p"/>
      <p:bldP spid="30" grpId="0" build="p"/>
      <p:bldP spid="31" grpId="0" build="p"/>
      <p:bldP spid="32" grpId="0" build="p"/>
      <p:bldP spid="33" grpId="0" build="p"/>
      <p:bldP spid="34" grpId="0" build="p"/>
      <p:bldP spid="35" grpId="0" build="p"/>
      <p:bldP spid="36" grpId="0" build="p" animBg="1"/>
      <p:bldP spid="37" grpId="0" build="p" animBg="1"/>
      <p:bldP spid="38" grpId="0" build="p" animBg="1"/>
      <p:bldP spid="39" grpId="0" build="p" animBg="1"/>
      <p:bldP spid="40" grpId="0" build="p" animBg="1"/>
      <p:bldP spid="41"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00" y="836712"/>
            <a:ext cx="7920000" cy="892125"/>
          </a:xfrm>
        </p:spPr>
        <p:txBody>
          <a:bodyPr/>
          <a:lstStyle/>
          <a:p>
            <a:r>
              <a:rPr lang="es-ES" dirty="0" err="1" smtClean="0"/>
              <a:t>What</a:t>
            </a:r>
            <a:r>
              <a:rPr lang="es-ES" dirty="0" smtClean="0"/>
              <a:t> </a:t>
            </a:r>
            <a:r>
              <a:rPr lang="es-ES" dirty="0" err="1" smtClean="0">
                <a:solidFill>
                  <a:srgbClr val="A1C820"/>
                </a:solidFill>
              </a:rPr>
              <a:t>we</a:t>
            </a:r>
            <a:r>
              <a:rPr lang="es-ES" dirty="0" smtClean="0">
                <a:solidFill>
                  <a:srgbClr val="A1C820"/>
                </a:solidFill>
              </a:rPr>
              <a:t> do</a:t>
            </a:r>
            <a:endParaRPr lang="en-US" dirty="0">
              <a:solidFill>
                <a:srgbClr val="A1C820"/>
              </a:solidFill>
            </a:endParaRPr>
          </a:p>
        </p:txBody>
      </p:sp>
      <p:sp>
        <p:nvSpPr>
          <p:cNvPr id="3" name="Text Placeholder 2"/>
          <p:cNvSpPr>
            <a:spLocks noGrp="1"/>
          </p:cNvSpPr>
          <p:nvPr>
            <p:ph type="body" sz="quarter" idx="10"/>
          </p:nvPr>
        </p:nvSpPr>
        <p:spPr>
          <a:xfrm>
            <a:off x="648000" y="1618032"/>
            <a:ext cx="7884440" cy="298800"/>
          </a:xfrm>
        </p:spPr>
        <p:txBody>
          <a:bodyPr/>
          <a:lstStyle/>
          <a:p>
            <a:r>
              <a:rPr lang="en-US" dirty="0" err="1">
                <a:solidFill>
                  <a:srgbClr val="A1C820"/>
                </a:solidFill>
              </a:rPr>
              <a:t>Lorem</a:t>
            </a:r>
            <a:r>
              <a:rPr lang="en-US" dirty="0">
                <a:solidFill>
                  <a:srgbClr val="A1C820"/>
                </a:solidFill>
              </a:rPr>
              <a:t> </a:t>
            </a:r>
            <a:r>
              <a:rPr lang="en-US" dirty="0" err="1">
                <a:solidFill>
                  <a:srgbClr val="A1C820"/>
                </a:solidFill>
              </a:rPr>
              <a:t>ipsum</a:t>
            </a:r>
            <a:r>
              <a:rPr lang="en-US" dirty="0">
                <a:solidFill>
                  <a:srgbClr val="A1C820"/>
                </a:solidFill>
              </a:rPr>
              <a:t> </a:t>
            </a:r>
            <a:r>
              <a:rPr lang="en-US" dirty="0"/>
              <a:t>dolor sit </a:t>
            </a:r>
            <a:r>
              <a:rPr lang="en-US" dirty="0" err="1" smtClean="0"/>
              <a:t>amet</a:t>
            </a:r>
            <a:endParaRPr lang="en-US" dirty="0"/>
          </a:p>
        </p:txBody>
      </p:sp>
      <p:sp>
        <p:nvSpPr>
          <p:cNvPr id="4" name="Text Placeholder 3"/>
          <p:cNvSpPr>
            <a:spLocks noGrp="1"/>
          </p:cNvSpPr>
          <p:nvPr>
            <p:ph type="body" sz="quarter" idx="11"/>
          </p:nvPr>
        </p:nvSpPr>
        <p:spPr>
          <a:ln>
            <a:solidFill>
              <a:srgbClr val="556270"/>
            </a:solidFill>
          </a:ln>
        </p:spPr>
        <p:txBody>
          <a:bodyPr tIns="36000"/>
          <a:lstStyle/>
          <a:p>
            <a:pPr>
              <a:lnSpc>
                <a:spcPts val="1200"/>
              </a:lnSpc>
            </a:pPr>
            <a:r>
              <a:rPr lang="es-ES" smtClean="0"/>
              <a:t>Apps development</a:t>
            </a:r>
            <a:endParaRPr lang="en-US"/>
          </a:p>
        </p:txBody>
      </p:sp>
      <p:sp>
        <p:nvSpPr>
          <p:cNvPr id="5" name="Text Placeholder 4"/>
          <p:cNvSpPr>
            <a:spLocks noGrp="1"/>
          </p:cNvSpPr>
          <p:nvPr>
            <p:ph type="body" sz="quarter" idx="12"/>
          </p:nvPr>
        </p:nvSpPr>
        <p:spPr>
          <a:ln>
            <a:solidFill>
              <a:srgbClr val="556270"/>
            </a:solidFill>
          </a:ln>
        </p:spPr>
        <p:txBody>
          <a:bodyPr tIns="36000"/>
          <a:lstStyle/>
          <a:p>
            <a:pPr>
              <a:lnSpc>
                <a:spcPts val="1200"/>
              </a:lnSpc>
            </a:pPr>
            <a:r>
              <a:rPr lang="es-ES" smtClean="0"/>
              <a:t>Internet consultancy</a:t>
            </a:r>
            <a:endParaRPr lang="en-US"/>
          </a:p>
        </p:txBody>
      </p:sp>
      <p:sp>
        <p:nvSpPr>
          <p:cNvPr id="6" name="Text Placeholder 5"/>
          <p:cNvSpPr>
            <a:spLocks noGrp="1"/>
          </p:cNvSpPr>
          <p:nvPr>
            <p:ph type="body" sz="quarter" idx="13"/>
          </p:nvPr>
        </p:nvSpPr>
        <p:spPr>
          <a:ln>
            <a:solidFill>
              <a:srgbClr val="556270"/>
            </a:solidFill>
          </a:ln>
        </p:spPr>
        <p:txBody>
          <a:bodyPr tIns="36000"/>
          <a:lstStyle/>
          <a:p>
            <a:pPr>
              <a:lnSpc>
                <a:spcPts val="1200"/>
              </a:lnSpc>
            </a:pPr>
            <a:r>
              <a:rPr lang="es-ES" smtClean="0"/>
              <a:t>Motion graphics</a:t>
            </a:r>
            <a:endParaRPr lang="en-US"/>
          </a:p>
        </p:txBody>
      </p:sp>
      <p:sp>
        <p:nvSpPr>
          <p:cNvPr id="7" name="Text Placeholder 6"/>
          <p:cNvSpPr>
            <a:spLocks noGrp="1"/>
          </p:cNvSpPr>
          <p:nvPr>
            <p:ph type="body" sz="quarter" idx="14"/>
          </p:nvPr>
        </p:nvSpPr>
        <p:spPr>
          <a:ln>
            <a:solidFill>
              <a:srgbClr val="556270"/>
            </a:solidFill>
          </a:ln>
        </p:spPr>
        <p:txBody>
          <a:bodyPr tIns="36000"/>
          <a:lstStyle/>
          <a:p>
            <a:pPr>
              <a:lnSpc>
                <a:spcPts val="1200"/>
              </a:lnSpc>
            </a:pPr>
            <a:r>
              <a:rPr lang="es-ES" smtClean="0"/>
              <a:t>Graphic design</a:t>
            </a:r>
            <a:endParaRPr lang="en-US"/>
          </a:p>
        </p:txBody>
      </p:sp>
      <p:sp>
        <p:nvSpPr>
          <p:cNvPr id="8" name="Text Placeholder 7"/>
          <p:cNvSpPr>
            <a:spLocks noGrp="1"/>
          </p:cNvSpPr>
          <p:nvPr>
            <p:ph type="body" sz="quarter" idx="15"/>
          </p:nvPr>
        </p:nvSpPr>
        <p:spPr>
          <a:ln>
            <a:solidFill>
              <a:srgbClr val="556270"/>
            </a:solidFill>
          </a:ln>
        </p:spPr>
        <p:txBody>
          <a:bodyPr tIns="36000"/>
          <a:lstStyle/>
          <a:p>
            <a:pPr>
              <a:lnSpc>
                <a:spcPts val="1200"/>
              </a:lnSpc>
            </a:pPr>
            <a:r>
              <a:rPr lang="es-ES" smtClean="0"/>
              <a:t>Web design</a:t>
            </a:r>
            <a:endParaRPr lang="en-US"/>
          </a:p>
        </p:txBody>
      </p:sp>
      <p:sp>
        <p:nvSpPr>
          <p:cNvPr id="9" name="Text Placeholder 8"/>
          <p:cNvSpPr>
            <a:spLocks noGrp="1"/>
          </p:cNvSpPr>
          <p:nvPr>
            <p:ph type="body" sz="quarter" idx="16"/>
          </p:nvPr>
        </p:nvSpPr>
        <p:spPr>
          <a:ln>
            <a:solidFill>
              <a:srgbClr val="556270"/>
            </a:solidFill>
          </a:ln>
        </p:spPr>
        <p:txBody>
          <a:bodyPr tIns="36000"/>
          <a:lstStyle/>
          <a:p>
            <a:pPr>
              <a:lnSpc>
                <a:spcPts val="1200"/>
              </a:lnSpc>
            </a:pPr>
            <a:r>
              <a:rPr lang="es-ES" smtClean="0"/>
              <a:t>3d modeling</a:t>
            </a:r>
            <a:endParaRPr lang="en-US"/>
          </a:p>
        </p:txBody>
      </p:sp>
      <p:sp>
        <p:nvSpPr>
          <p:cNvPr id="10" name="Text Placeholder 9"/>
          <p:cNvSpPr>
            <a:spLocks noGrp="1"/>
          </p:cNvSpPr>
          <p:nvPr>
            <p:ph type="body" sz="quarter" idx="17"/>
          </p:nvPr>
        </p:nvSpPr>
        <p:spPr>
          <a:xfrm>
            <a:off x="611560" y="4352400"/>
            <a:ext cx="2592000" cy="1349087"/>
          </a:xfrm>
        </p:spPr>
        <p:txBody>
          <a:bodyPr/>
          <a:lstStyle/>
          <a:p>
            <a:r>
              <a:rPr lang="en-US" b="1"/>
              <a:t>Etiam in bibendum</a:t>
            </a:r>
            <a:r>
              <a:rPr lang="en-US"/>
              <a:t> nisl. Aliquam erat volutpat. Nunc iaculis justo sit amet ipsum iaculis </a:t>
            </a:r>
            <a:r>
              <a:rPr lang="en-US" smtClean="0"/>
              <a:t>commodo.</a:t>
            </a:r>
          </a:p>
          <a:p>
            <a:endParaRPr lang="en-US"/>
          </a:p>
          <a:p>
            <a:r>
              <a:rPr lang="es-ES" smtClean="0"/>
              <a:t>Praesent </a:t>
            </a:r>
            <a:r>
              <a:rPr lang="es-ES"/>
              <a:t>nec rutrum erat. Pellentesque mi nibh, iaculis eget fringilla sed, interdum quis augue. </a:t>
            </a:r>
            <a:endParaRPr lang="en-US"/>
          </a:p>
        </p:txBody>
      </p:sp>
      <p:sp>
        <p:nvSpPr>
          <p:cNvPr id="11" name="Text Placeholder 10"/>
          <p:cNvSpPr>
            <a:spLocks noGrp="1"/>
          </p:cNvSpPr>
          <p:nvPr>
            <p:ph type="body" sz="quarter" idx="18"/>
          </p:nvPr>
        </p:nvSpPr>
        <p:spPr>
          <a:xfrm>
            <a:off x="3268800" y="4352400"/>
            <a:ext cx="2592000" cy="1349087"/>
          </a:xfrm>
        </p:spPr>
        <p:txBody>
          <a:bodyPr/>
          <a:lstStyle/>
          <a:p>
            <a:r>
              <a:rPr lang="es-ES" b="1"/>
              <a:t>Quisque volutpat</a:t>
            </a:r>
            <a:r>
              <a:rPr lang="es-ES"/>
              <a:t> dolor vitae eros semper hendrerit. </a:t>
            </a:r>
            <a:r>
              <a:rPr lang="en-US"/>
              <a:t>Nulla volutpat eleifend </a:t>
            </a:r>
            <a:r>
              <a:rPr lang="en-US" smtClean="0"/>
              <a:t>nulla, ut </a:t>
            </a:r>
            <a:r>
              <a:rPr lang="en-US"/>
              <a:t>congue </a:t>
            </a:r>
            <a:r>
              <a:rPr lang="en-US" smtClean="0"/>
              <a:t>scelerisque </a:t>
            </a:r>
            <a:r>
              <a:rPr lang="en-US"/>
              <a:t>in. </a:t>
            </a:r>
            <a:r>
              <a:rPr lang="en-US" smtClean="0"/>
              <a:t>Nam </a:t>
            </a:r>
            <a:r>
              <a:rPr lang="en-US"/>
              <a:t>lobortis mauris sit amet eros ullamcorper tempus. </a:t>
            </a:r>
            <a:r>
              <a:rPr lang="es-ES"/>
              <a:t>Vivamus egestas dapibus lorem, quis porta elit semper </a:t>
            </a:r>
            <a:r>
              <a:rPr lang="es-ES" smtClean="0"/>
              <a:t>nec</a:t>
            </a:r>
            <a:r>
              <a:rPr lang="es-ES"/>
              <a:t> </a:t>
            </a:r>
            <a:r>
              <a:rPr lang="en-US"/>
              <a:t>pretium </a:t>
            </a:r>
            <a:r>
              <a:rPr lang="en-US" smtClean="0"/>
              <a:t>rutrum.</a:t>
            </a:r>
            <a:endParaRPr lang="en-US"/>
          </a:p>
        </p:txBody>
      </p:sp>
      <p:sp>
        <p:nvSpPr>
          <p:cNvPr id="12" name="Text Placeholder 11"/>
          <p:cNvSpPr>
            <a:spLocks noGrp="1"/>
          </p:cNvSpPr>
          <p:nvPr>
            <p:ph type="body" sz="quarter" idx="19"/>
          </p:nvPr>
        </p:nvSpPr>
        <p:spPr>
          <a:xfrm>
            <a:off x="5929200" y="4352400"/>
            <a:ext cx="2592000" cy="1349087"/>
          </a:xfrm>
        </p:spPr>
        <p:txBody>
          <a:bodyPr/>
          <a:lstStyle/>
          <a:p>
            <a:r>
              <a:rPr lang="es-ES" b="1"/>
              <a:t>Curabitur elementum</a:t>
            </a:r>
            <a:r>
              <a:rPr lang="es-ES"/>
              <a:t> rhoncus mauris sit amet aliquet. Curabitur vestibulum faucibus nisl et </a:t>
            </a:r>
            <a:r>
              <a:rPr lang="es-ES" smtClean="0"/>
              <a:t>gravida.</a:t>
            </a:r>
          </a:p>
          <a:p>
            <a:endParaRPr lang="es-ES"/>
          </a:p>
          <a:p>
            <a:r>
              <a:rPr lang="es-ES" smtClean="0"/>
              <a:t>Integer </a:t>
            </a:r>
            <a:r>
              <a:rPr lang="es-ES"/>
              <a:t>nec massa quis tortor tempor dictum sit amet vitae metus. Etiam suscipit, leo ultrices </a:t>
            </a:r>
            <a:r>
              <a:rPr lang="es-ES" smtClean="0"/>
              <a:t>accumsan.</a:t>
            </a:r>
            <a:endParaRPr lang="en-US"/>
          </a:p>
        </p:txBody>
      </p:sp>
      <p:sp>
        <p:nvSpPr>
          <p:cNvPr id="13" name="Text Placeholder 12"/>
          <p:cNvSpPr>
            <a:spLocks noGrp="1"/>
          </p:cNvSpPr>
          <p:nvPr>
            <p:ph type="body" sz="quarter" idx="20"/>
          </p:nvPr>
        </p:nvSpPr>
        <p:spPr>
          <a:xfrm>
            <a:off x="611560" y="2548800"/>
            <a:ext cx="2592000" cy="1349087"/>
          </a:xfrm>
        </p:spPr>
        <p:txBody>
          <a:bodyPr/>
          <a:lstStyle/>
          <a:p>
            <a:r>
              <a:rPr lang="en-US" b="1"/>
              <a:t>Mauris at nunc sed</a:t>
            </a:r>
            <a:r>
              <a:rPr lang="en-US"/>
              <a:t> turpis ultrices interdum. </a:t>
            </a:r>
            <a:r>
              <a:rPr lang="es-ES"/>
              <a:t>Nullam lacinia placerat lectus vel sollicitudin. Duis id condimentum est. Aenean vel libero vitae arcu posuere rutrum vel quis dolor</a:t>
            </a:r>
            <a:r>
              <a:rPr lang="es-ES" smtClean="0"/>
              <a:t>. </a:t>
            </a:r>
            <a:r>
              <a:rPr lang="en-US"/>
              <a:t>Proin massa enim, rutrum ac </a:t>
            </a:r>
            <a:r>
              <a:rPr lang="en-US" smtClean="0"/>
              <a:t>posuere vitae, mollis in nisl.</a:t>
            </a:r>
            <a:endParaRPr lang="en-US"/>
          </a:p>
        </p:txBody>
      </p:sp>
      <p:sp>
        <p:nvSpPr>
          <p:cNvPr id="14" name="Text Placeholder 13"/>
          <p:cNvSpPr>
            <a:spLocks noGrp="1"/>
          </p:cNvSpPr>
          <p:nvPr>
            <p:ph type="body" sz="quarter" idx="21"/>
          </p:nvPr>
        </p:nvSpPr>
        <p:spPr>
          <a:xfrm>
            <a:off x="3268800" y="2548800"/>
            <a:ext cx="2592000" cy="1349087"/>
          </a:xfrm>
        </p:spPr>
        <p:txBody>
          <a:bodyPr/>
          <a:lstStyle/>
          <a:p>
            <a:r>
              <a:rPr lang="en-US" b="1"/>
              <a:t>Aenean sit</a:t>
            </a:r>
            <a:r>
              <a:rPr lang="en-US"/>
              <a:t> amet lacus ac purus malesuada blandit at eu </a:t>
            </a:r>
            <a:r>
              <a:rPr lang="en-US" smtClean="0"/>
              <a:t>felis. Praesent </a:t>
            </a:r>
            <a:r>
              <a:rPr lang="en-US"/>
              <a:t>sem lorem, </a:t>
            </a:r>
            <a:r>
              <a:rPr lang="en-US" smtClean="0"/>
              <a:t>euismod.</a:t>
            </a:r>
          </a:p>
          <a:p>
            <a:endParaRPr lang="en-US"/>
          </a:p>
          <a:p>
            <a:r>
              <a:rPr lang="en-US" smtClean="0"/>
              <a:t>Iaculis </a:t>
            </a:r>
            <a:r>
              <a:rPr lang="en-US"/>
              <a:t>venenatis non, imperdiet eu lacus. Donec at mollis mi. </a:t>
            </a:r>
            <a:r>
              <a:rPr lang="es-ES"/>
              <a:t>Vestibulum massa risus, rutrum a </a:t>
            </a:r>
            <a:r>
              <a:rPr lang="es-ES" smtClean="0"/>
              <a:t>varius.</a:t>
            </a:r>
            <a:endParaRPr lang="en-US"/>
          </a:p>
        </p:txBody>
      </p:sp>
      <p:sp>
        <p:nvSpPr>
          <p:cNvPr id="15" name="Text Placeholder 14"/>
          <p:cNvSpPr>
            <a:spLocks noGrp="1"/>
          </p:cNvSpPr>
          <p:nvPr>
            <p:ph type="body" sz="quarter" idx="22"/>
          </p:nvPr>
        </p:nvSpPr>
        <p:spPr>
          <a:xfrm>
            <a:off x="5929200" y="2548800"/>
            <a:ext cx="2592000" cy="1349087"/>
          </a:xfrm>
        </p:spPr>
        <p:txBody>
          <a:bodyPr/>
          <a:lstStyle/>
          <a:p>
            <a:r>
              <a:rPr lang="es-ES" b="1"/>
              <a:t>Ut sem sapien</a:t>
            </a:r>
            <a:r>
              <a:rPr lang="es-ES"/>
              <a:t>, pellentesque et ornare ut, tincidunt eu urna. Aliquam sit amet odio eu enim hendrerit tristique. Duis vel tortor lacus. Quisque porttitor, lectus a euismod porttitor, urna lorem suscipit felis, quis mattis velit neque eget odio. </a:t>
            </a:r>
            <a:endParaRPr lang="en-US"/>
          </a:p>
        </p:txBody>
      </p:sp>
      <p:sp>
        <p:nvSpPr>
          <p:cNvPr id="16" name="Text Placeholder 15"/>
          <p:cNvSpPr>
            <a:spLocks noGrp="1"/>
          </p:cNvSpPr>
          <p:nvPr>
            <p:ph type="body" sz="quarter" idx="23"/>
          </p:nvPr>
        </p:nvSpPr>
        <p:spPr/>
        <p:txBody>
          <a:bodyPr/>
          <a:lstStyle/>
          <a:p>
            <a:r>
              <a:rPr lang="es-ES" smtClean="0"/>
              <a:t>3</a:t>
            </a:r>
            <a:endParaRPr lang="en-US"/>
          </a:p>
        </p:txBody>
      </p:sp>
      <p:pic>
        <p:nvPicPr>
          <p:cNvPr id="19" name="Bild 18" descr="mascott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352" y="332656"/>
            <a:ext cx="963168" cy="963168"/>
          </a:xfrm>
          <a:prstGeom prst="rect">
            <a:avLst/>
          </a:prstGeom>
        </p:spPr>
      </p:pic>
      <p:sp>
        <p:nvSpPr>
          <p:cNvPr id="20"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spTree>
    <p:extLst>
      <p:ext uri="{BB962C8B-B14F-4D97-AF65-F5344CB8AC3E}">
        <p14:creationId xmlns:p14="http://schemas.microsoft.com/office/powerpoint/2010/main" val="4213296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par>
                                <p:cTn id="14" presetID="22" presetClass="entr" presetSubtype="8" fill="hold" grpId="0" nodeType="withEffect">
                                  <p:stCondLst>
                                    <p:cond delay="800"/>
                                  </p:stCondLst>
                                  <p:childTnLst>
                                    <p:set>
                                      <p:cBhvr>
                                        <p:cTn id="15" dur="1" fill="hold">
                                          <p:stCondLst>
                                            <p:cond delay="0"/>
                                          </p:stCondLst>
                                        </p:cTn>
                                        <p:tgtEl>
                                          <p:spTgt spid="7">
                                            <p:bg/>
                                          </p:spTgt>
                                        </p:tgtEl>
                                        <p:attrNameLst>
                                          <p:attrName>style.visibility</p:attrName>
                                        </p:attrNameLst>
                                      </p:cBhvr>
                                      <p:to>
                                        <p:strVal val="visible"/>
                                      </p:to>
                                    </p:set>
                                    <p:animEffect transition="in" filter="wipe(left)">
                                      <p:cBhvr>
                                        <p:cTn id="16" dur="500"/>
                                        <p:tgtEl>
                                          <p:spTgt spid="7">
                                            <p:bg/>
                                          </p:spTgt>
                                        </p:tgtEl>
                                      </p:cBhvr>
                                    </p:animEffect>
                                  </p:childTnLst>
                                </p:cTn>
                              </p:par>
                              <p:par>
                                <p:cTn id="17" presetID="22" presetClass="entr" presetSubtype="8" fill="hold" grpId="0" nodeType="withEffect">
                                  <p:stCondLst>
                                    <p:cond delay="90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wipe(left)">
                                      <p:cBhvr>
                                        <p:cTn id="19" dur="500"/>
                                        <p:tgtEl>
                                          <p:spTgt spid="7">
                                            <p:txEl>
                                              <p:pRg st="0" end="0"/>
                                            </p:txEl>
                                          </p:spTgt>
                                        </p:tgtEl>
                                      </p:cBhvr>
                                    </p:animEffect>
                                  </p:childTnLst>
                                </p:cTn>
                              </p:par>
                              <p:par>
                                <p:cTn id="20" presetID="10" presetClass="entr" presetSubtype="0" fill="hold" grpId="0" nodeType="withEffect">
                                  <p:stCondLst>
                                    <p:cond delay="1300"/>
                                  </p:stCondLst>
                                  <p:childTnLst>
                                    <p:set>
                                      <p:cBhvr>
                                        <p:cTn id="21" dur="1" fill="hold">
                                          <p:stCondLst>
                                            <p:cond delay="0"/>
                                          </p:stCondLst>
                                        </p:cTn>
                                        <p:tgtEl>
                                          <p:spTgt spid="13">
                                            <p:txEl>
                                              <p:pRg st="0" end="0"/>
                                            </p:txEl>
                                          </p:spTgt>
                                        </p:tgtEl>
                                        <p:attrNameLst>
                                          <p:attrName>style.visibility</p:attrName>
                                        </p:attrNameLst>
                                      </p:cBhvr>
                                      <p:to>
                                        <p:strVal val="visible"/>
                                      </p:to>
                                    </p:set>
                                    <p:animEffect transition="in" filter="fade">
                                      <p:cBhvr>
                                        <p:cTn id="22" dur="500"/>
                                        <p:tgtEl>
                                          <p:spTgt spid="13">
                                            <p:txEl>
                                              <p:pRg st="0" end="0"/>
                                            </p:txEl>
                                          </p:spTgt>
                                        </p:tgtEl>
                                      </p:cBhvr>
                                    </p:animEffect>
                                  </p:childTnLst>
                                </p:cTn>
                              </p:par>
                              <p:par>
                                <p:cTn id="23" presetID="22" presetClass="entr" presetSubtype="8" fill="hold" grpId="0" nodeType="withEffect">
                                  <p:stCondLst>
                                    <p:cond delay="1300"/>
                                  </p:stCondLst>
                                  <p:childTnLst>
                                    <p:set>
                                      <p:cBhvr>
                                        <p:cTn id="24" dur="1" fill="hold">
                                          <p:stCondLst>
                                            <p:cond delay="0"/>
                                          </p:stCondLst>
                                        </p:cTn>
                                        <p:tgtEl>
                                          <p:spTgt spid="8">
                                            <p:bg/>
                                          </p:spTgt>
                                        </p:tgtEl>
                                        <p:attrNameLst>
                                          <p:attrName>style.visibility</p:attrName>
                                        </p:attrNameLst>
                                      </p:cBhvr>
                                      <p:to>
                                        <p:strVal val="visible"/>
                                      </p:to>
                                    </p:set>
                                    <p:animEffect transition="in" filter="wipe(left)">
                                      <p:cBhvr>
                                        <p:cTn id="25" dur="500"/>
                                        <p:tgtEl>
                                          <p:spTgt spid="8">
                                            <p:bg/>
                                          </p:spTgt>
                                        </p:tgtEl>
                                      </p:cBhvr>
                                    </p:animEffect>
                                  </p:childTnLst>
                                </p:cTn>
                              </p:par>
                              <p:par>
                                <p:cTn id="26" presetID="22" presetClass="entr" presetSubtype="8" fill="hold" grpId="0" nodeType="withEffect">
                                  <p:stCondLst>
                                    <p:cond delay="140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wipe(left)">
                                      <p:cBhvr>
                                        <p:cTn id="28" dur="500"/>
                                        <p:tgtEl>
                                          <p:spTgt spid="8">
                                            <p:txEl>
                                              <p:pRg st="0" end="0"/>
                                            </p:txEl>
                                          </p:spTgt>
                                        </p:tgtEl>
                                      </p:cBhvr>
                                    </p:animEffect>
                                  </p:childTnLst>
                                </p:cTn>
                              </p:par>
                              <p:par>
                                <p:cTn id="29" presetID="10" presetClass="entr" presetSubtype="0" fill="hold" grpId="0" nodeType="withEffect">
                                  <p:stCondLst>
                                    <p:cond delay="1800"/>
                                  </p:stCondLst>
                                  <p:childTnLst>
                                    <p:set>
                                      <p:cBhvr>
                                        <p:cTn id="30" dur="1" fill="hold">
                                          <p:stCondLst>
                                            <p:cond delay="0"/>
                                          </p:stCondLst>
                                        </p:cTn>
                                        <p:tgtEl>
                                          <p:spTgt spid="14">
                                            <p:txEl>
                                              <p:pRg st="0" end="0"/>
                                            </p:txEl>
                                          </p:spTgt>
                                        </p:tgtEl>
                                        <p:attrNameLst>
                                          <p:attrName>style.visibility</p:attrName>
                                        </p:attrNameLst>
                                      </p:cBhvr>
                                      <p:to>
                                        <p:strVal val="visible"/>
                                      </p:to>
                                    </p:set>
                                    <p:animEffect transition="in" filter="fade">
                                      <p:cBhvr>
                                        <p:cTn id="31" dur="500"/>
                                        <p:tgtEl>
                                          <p:spTgt spid="14">
                                            <p:txEl>
                                              <p:pRg st="0" end="0"/>
                                            </p:txEl>
                                          </p:spTgt>
                                        </p:tgtEl>
                                      </p:cBhvr>
                                    </p:animEffect>
                                  </p:childTnLst>
                                </p:cTn>
                              </p:par>
                              <p:par>
                                <p:cTn id="32" presetID="10" presetClass="entr" presetSubtype="0" fill="hold" grpId="0" nodeType="withEffect">
                                  <p:stCondLst>
                                    <p:cond delay="2000"/>
                                  </p:stCondLst>
                                  <p:childTnLst>
                                    <p:set>
                                      <p:cBhvr>
                                        <p:cTn id="33" dur="1" fill="hold">
                                          <p:stCondLst>
                                            <p:cond delay="0"/>
                                          </p:stCondLst>
                                        </p:cTn>
                                        <p:tgtEl>
                                          <p:spTgt spid="14">
                                            <p:txEl>
                                              <p:pRg st="2" end="2"/>
                                            </p:txEl>
                                          </p:spTgt>
                                        </p:tgtEl>
                                        <p:attrNameLst>
                                          <p:attrName>style.visibility</p:attrName>
                                        </p:attrNameLst>
                                      </p:cBhvr>
                                      <p:to>
                                        <p:strVal val="visible"/>
                                      </p:to>
                                    </p:set>
                                    <p:animEffect transition="in" filter="fade">
                                      <p:cBhvr>
                                        <p:cTn id="34" dur="500"/>
                                        <p:tgtEl>
                                          <p:spTgt spid="14">
                                            <p:txEl>
                                              <p:pRg st="2" end="2"/>
                                            </p:txEl>
                                          </p:spTgt>
                                        </p:tgtEl>
                                      </p:cBhvr>
                                    </p:animEffect>
                                  </p:childTnLst>
                                </p:cTn>
                              </p:par>
                              <p:par>
                                <p:cTn id="35" presetID="22" presetClass="entr" presetSubtype="8" fill="hold" grpId="0" nodeType="withEffect">
                                  <p:stCondLst>
                                    <p:cond delay="2000"/>
                                  </p:stCondLst>
                                  <p:childTnLst>
                                    <p:set>
                                      <p:cBhvr>
                                        <p:cTn id="36" dur="1" fill="hold">
                                          <p:stCondLst>
                                            <p:cond delay="0"/>
                                          </p:stCondLst>
                                        </p:cTn>
                                        <p:tgtEl>
                                          <p:spTgt spid="9">
                                            <p:bg/>
                                          </p:spTgt>
                                        </p:tgtEl>
                                        <p:attrNameLst>
                                          <p:attrName>style.visibility</p:attrName>
                                        </p:attrNameLst>
                                      </p:cBhvr>
                                      <p:to>
                                        <p:strVal val="visible"/>
                                      </p:to>
                                    </p:set>
                                    <p:animEffect transition="in" filter="wipe(left)">
                                      <p:cBhvr>
                                        <p:cTn id="37" dur="500"/>
                                        <p:tgtEl>
                                          <p:spTgt spid="9">
                                            <p:bg/>
                                          </p:spTgt>
                                        </p:tgtEl>
                                      </p:cBhvr>
                                    </p:animEffect>
                                  </p:childTnLst>
                                </p:cTn>
                              </p:par>
                              <p:par>
                                <p:cTn id="38" presetID="22" presetClass="entr" presetSubtype="8" fill="hold" grpId="0" nodeType="withEffect">
                                  <p:stCondLst>
                                    <p:cond delay="2100"/>
                                  </p:stCondLst>
                                  <p:childTnLst>
                                    <p:set>
                                      <p:cBhvr>
                                        <p:cTn id="39" dur="1" fill="hold">
                                          <p:stCondLst>
                                            <p:cond delay="0"/>
                                          </p:stCondLst>
                                        </p:cTn>
                                        <p:tgtEl>
                                          <p:spTgt spid="9">
                                            <p:txEl>
                                              <p:pRg st="0" end="0"/>
                                            </p:txEl>
                                          </p:spTgt>
                                        </p:tgtEl>
                                        <p:attrNameLst>
                                          <p:attrName>style.visibility</p:attrName>
                                        </p:attrNameLst>
                                      </p:cBhvr>
                                      <p:to>
                                        <p:strVal val="visible"/>
                                      </p:to>
                                    </p:set>
                                    <p:animEffect transition="in" filter="wipe(left)">
                                      <p:cBhvr>
                                        <p:cTn id="40" dur="500"/>
                                        <p:tgtEl>
                                          <p:spTgt spid="9">
                                            <p:txEl>
                                              <p:pRg st="0" end="0"/>
                                            </p:txEl>
                                          </p:spTgt>
                                        </p:tgtEl>
                                      </p:cBhvr>
                                    </p:animEffect>
                                  </p:childTnLst>
                                </p:cTn>
                              </p:par>
                              <p:par>
                                <p:cTn id="41" presetID="10" presetClass="entr" presetSubtype="0" fill="hold" grpId="0" nodeType="withEffect">
                                  <p:stCondLst>
                                    <p:cond delay="2500"/>
                                  </p:stCondLst>
                                  <p:childTnLst>
                                    <p:set>
                                      <p:cBhvr>
                                        <p:cTn id="42" dur="1" fill="hold">
                                          <p:stCondLst>
                                            <p:cond delay="0"/>
                                          </p:stCondLst>
                                        </p:cTn>
                                        <p:tgtEl>
                                          <p:spTgt spid="15">
                                            <p:txEl>
                                              <p:pRg st="0" end="0"/>
                                            </p:txEl>
                                          </p:spTgt>
                                        </p:tgtEl>
                                        <p:attrNameLst>
                                          <p:attrName>style.visibility</p:attrName>
                                        </p:attrNameLst>
                                      </p:cBhvr>
                                      <p:to>
                                        <p:strVal val="visible"/>
                                      </p:to>
                                    </p:set>
                                    <p:animEffect transition="in" filter="fade">
                                      <p:cBhvr>
                                        <p:cTn id="43" dur="500"/>
                                        <p:tgtEl>
                                          <p:spTgt spid="15">
                                            <p:txEl>
                                              <p:pRg st="0" end="0"/>
                                            </p:txEl>
                                          </p:spTgt>
                                        </p:tgtEl>
                                      </p:cBhvr>
                                    </p:animEffect>
                                  </p:childTnLst>
                                </p:cTn>
                              </p:par>
                              <p:par>
                                <p:cTn id="44" presetID="22" presetClass="entr" presetSubtype="8" fill="hold" grpId="0" nodeType="withEffect">
                                  <p:stCondLst>
                                    <p:cond delay="2500"/>
                                  </p:stCondLst>
                                  <p:childTnLst>
                                    <p:set>
                                      <p:cBhvr>
                                        <p:cTn id="45" dur="1" fill="hold">
                                          <p:stCondLst>
                                            <p:cond delay="0"/>
                                          </p:stCondLst>
                                        </p:cTn>
                                        <p:tgtEl>
                                          <p:spTgt spid="4">
                                            <p:bg/>
                                          </p:spTgt>
                                        </p:tgtEl>
                                        <p:attrNameLst>
                                          <p:attrName>style.visibility</p:attrName>
                                        </p:attrNameLst>
                                      </p:cBhvr>
                                      <p:to>
                                        <p:strVal val="visible"/>
                                      </p:to>
                                    </p:set>
                                    <p:animEffect transition="in" filter="wipe(left)">
                                      <p:cBhvr>
                                        <p:cTn id="46" dur="500"/>
                                        <p:tgtEl>
                                          <p:spTgt spid="4">
                                            <p:bg/>
                                          </p:spTgt>
                                        </p:tgtEl>
                                      </p:cBhvr>
                                    </p:animEffect>
                                  </p:childTnLst>
                                </p:cTn>
                              </p:par>
                              <p:par>
                                <p:cTn id="47" presetID="22" presetClass="entr" presetSubtype="8" fill="hold" grpId="0" nodeType="withEffect">
                                  <p:stCondLst>
                                    <p:cond delay="2600"/>
                                  </p:stCondLst>
                                  <p:childTnLst>
                                    <p:set>
                                      <p:cBhvr>
                                        <p:cTn id="48" dur="1" fill="hold">
                                          <p:stCondLst>
                                            <p:cond delay="0"/>
                                          </p:stCondLst>
                                        </p:cTn>
                                        <p:tgtEl>
                                          <p:spTgt spid="4">
                                            <p:txEl>
                                              <p:pRg st="0" end="0"/>
                                            </p:txEl>
                                          </p:spTgt>
                                        </p:tgtEl>
                                        <p:attrNameLst>
                                          <p:attrName>style.visibility</p:attrName>
                                        </p:attrNameLst>
                                      </p:cBhvr>
                                      <p:to>
                                        <p:strVal val="visible"/>
                                      </p:to>
                                    </p:set>
                                    <p:animEffect transition="in" filter="wipe(left)">
                                      <p:cBhvr>
                                        <p:cTn id="49" dur="500"/>
                                        <p:tgtEl>
                                          <p:spTgt spid="4">
                                            <p:txEl>
                                              <p:pRg st="0" end="0"/>
                                            </p:txEl>
                                          </p:spTgt>
                                        </p:tgtEl>
                                      </p:cBhvr>
                                    </p:animEffect>
                                  </p:childTnLst>
                                </p:cTn>
                              </p:par>
                              <p:par>
                                <p:cTn id="50" presetID="10" presetClass="entr" presetSubtype="0" fill="hold" grpId="0" nodeType="withEffect">
                                  <p:stCondLst>
                                    <p:cond delay="3000"/>
                                  </p:stCondLst>
                                  <p:childTnLst>
                                    <p:set>
                                      <p:cBhvr>
                                        <p:cTn id="51" dur="1" fill="hold">
                                          <p:stCondLst>
                                            <p:cond delay="0"/>
                                          </p:stCondLst>
                                        </p:cTn>
                                        <p:tgtEl>
                                          <p:spTgt spid="10">
                                            <p:txEl>
                                              <p:pRg st="0" end="0"/>
                                            </p:txEl>
                                          </p:spTgt>
                                        </p:tgtEl>
                                        <p:attrNameLst>
                                          <p:attrName>style.visibility</p:attrName>
                                        </p:attrNameLst>
                                      </p:cBhvr>
                                      <p:to>
                                        <p:strVal val="visible"/>
                                      </p:to>
                                    </p:set>
                                    <p:animEffect transition="in" filter="fade">
                                      <p:cBhvr>
                                        <p:cTn id="52" dur="500"/>
                                        <p:tgtEl>
                                          <p:spTgt spid="10">
                                            <p:txEl>
                                              <p:pRg st="0" end="0"/>
                                            </p:txEl>
                                          </p:spTgt>
                                        </p:tgtEl>
                                      </p:cBhvr>
                                    </p:animEffect>
                                  </p:childTnLst>
                                </p:cTn>
                              </p:par>
                              <p:par>
                                <p:cTn id="53" presetID="10" presetClass="entr" presetSubtype="0" fill="hold" grpId="0" nodeType="withEffect">
                                  <p:stCondLst>
                                    <p:cond delay="3200"/>
                                  </p:stCondLst>
                                  <p:childTnLst>
                                    <p:set>
                                      <p:cBhvr>
                                        <p:cTn id="54" dur="1" fill="hold">
                                          <p:stCondLst>
                                            <p:cond delay="0"/>
                                          </p:stCondLst>
                                        </p:cTn>
                                        <p:tgtEl>
                                          <p:spTgt spid="10">
                                            <p:txEl>
                                              <p:pRg st="2" end="2"/>
                                            </p:txEl>
                                          </p:spTgt>
                                        </p:tgtEl>
                                        <p:attrNameLst>
                                          <p:attrName>style.visibility</p:attrName>
                                        </p:attrNameLst>
                                      </p:cBhvr>
                                      <p:to>
                                        <p:strVal val="visible"/>
                                      </p:to>
                                    </p:set>
                                    <p:animEffect transition="in" filter="fade">
                                      <p:cBhvr>
                                        <p:cTn id="55" dur="500"/>
                                        <p:tgtEl>
                                          <p:spTgt spid="10">
                                            <p:txEl>
                                              <p:pRg st="2" end="2"/>
                                            </p:txEl>
                                          </p:spTgt>
                                        </p:tgtEl>
                                      </p:cBhvr>
                                    </p:animEffect>
                                  </p:childTnLst>
                                </p:cTn>
                              </p:par>
                              <p:par>
                                <p:cTn id="56" presetID="22" presetClass="entr" presetSubtype="8" fill="hold" grpId="0" nodeType="withEffect">
                                  <p:stCondLst>
                                    <p:cond delay="3200"/>
                                  </p:stCondLst>
                                  <p:childTnLst>
                                    <p:set>
                                      <p:cBhvr>
                                        <p:cTn id="57" dur="1" fill="hold">
                                          <p:stCondLst>
                                            <p:cond delay="0"/>
                                          </p:stCondLst>
                                        </p:cTn>
                                        <p:tgtEl>
                                          <p:spTgt spid="5">
                                            <p:bg/>
                                          </p:spTgt>
                                        </p:tgtEl>
                                        <p:attrNameLst>
                                          <p:attrName>style.visibility</p:attrName>
                                        </p:attrNameLst>
                                      </p:cBhvr>
                                      <p:to>
                                        <p:strVal val="visible"/>
                                      </p:to>
                                    </p:set>
                                    <p:animEffect transition="in" filter="wipe(left)">
                                      <p:cBhvr>
                                        <p:cTn id="58" dur="500"/>
                                        <p:tgtEl>
                                          <p:spTgt spid="5">
                                            <p:bg/>
                                          </p:spTgt>
                                        </p:tgtEl>
                                      </p:cBhvr>
                                    </p:animEffect>
                                  </p:childTnLst>
                                </p:cTn>
                              </p:par>
                              <p:par>
                                <p:cTn id="59" presetID="22" presetClass="entr" presetSubtype="8" fill="hold" grpId="0" nodeType="withEffect">
                                  <p:stCondLst>
                                    <p:cond delay="3300"/>
                                  </p:stCondLst>
                                  <p:childTnLst>
                                    <p:set>
                                      <p:cBhvr>
                                        <p:cTn id="60" dur="1" fill="hold">
                                          <p:stCondLst>
                                            <p:cond delay="0"/>
                                          </p:stCondLst>
                                        </p:cTn>
                                        <p:tgtEl>
                                          <p:spTgt spid="5">
                                            <p:txEl>
                                              <p:pRg st="0" end="0"/>
                                            </p:txEl>
                                          </p:spTgt>
                                        </p:tgtEl>
                                        <p:attrNameLst>
                                          <p:attrName>style.visibility</p:attrName>
                                        </p:attrNameLst>
                                      </p:cBhvr>
                                      <p:to>
                                        <p:strVal val="visible"/>
                                      </p:to>
                                    </p:set>
                                    <p:animEffect transition="in" filter="wipe(left)">
                                      <p:cBhvr>
                                        <p:cTn id="61" dur="500"/>
                                        <p:tgtEl>
                                          <p:spTgt spid="5">
                                            <p:txEl>
                                              <p:pRg st="0" end="0"/>
                                            </p:txEl>
                                          </p:spTgt>
                                        </p:tgtEl>
                                      </p:cBhvr>
                                    </p:animEffect>
                                  </p:childTnLst>
                                </p:cTn>
                              </p:par>
                              <p:par>
                                <p:cTn id="62" presetID="10" presetClass="entr" presetSubtype="0" fill="hold" grpId="0" nodeType="withEffect">
                                  <p:stCondLst>
                                    <p:cond delay="3700"/>
                                  </p:stCondLst>
                                  <p:childTnLst>
                                    <p:set>
                                      <p:cBhvr>
                                        <p:cTn id="63" dur="1" fill="hold">
                                          <p:stCondLst>
                                            <p:cond delay="0"/>
                                          </p:stCondLst>
                                        </p:cTn>
                                        <p:tgtEl>
                                          <p:spTgt spid="11">
                                            <p:txEl>
                                              <p:pRg st="0" end="0"/>
                                            </p:txEl>
                                          </p:spTgt>
                                        </p:tgtEl>
                                        <p:attrNameLst>
                                          <p:attrName>style.visibility</p:attrName>
                                        </p:attrNameLst>
                                      </p:cBhvr>
                                      <p:to>
                                        <p:strVal val="visible"/>
                                      </p:to>
                                    </p:set>
                                    <p:animEffect transition="in" filter="fade">
                                      <p:cBhvr>
                                        <p:cTn id="64" dur="500"/>
                                        <p:tgtEl>
                                          <p:spTgt spid="11">
                                            <p:txEl>
                                              <p:pRg st="0" end="0"/>
                                            </p:txEl>
                                          </p:spTgt>
                                        </p:tgtEl>
                                      </p:cBhvr>
                                    </p:animEffect>
                                  </p:childTnLst>
                                </p:cTn>
                              </p:par>
                              <p:par>
                                <p:cTn id="65" presetID="22" presetClass="entr" presetSubtype="8" fill="hold" grpId="0" nodeType="withEffect">
                                  <p:stCondLst>
                                    <p:cond delay="3700"/>
                                  </p:stCondLst>
                                  <p:childTnLst>
                                    <p:set>
                                      <p:cBhvr>
                                        <p:cTn id="66" dur="1" fill="hold">
                                          <p:stCondLst>
                                            <p:cond delay="0"/>
                                          </p:stCondLst>
                                        </p:cTn>
                                        <p:tgtEl>
                                          <p:spTgt spid="6">
                                            <p:bg/>
                                          </p:spTgt>
                                        </p:tgtEl>
                                        <p:attrNameLst>
                                          <p:attrName>style.visibility</p:attrName>
                                        </p:attrNameLst>
                                      </p:cBhvr>
                                      <p:to>
                                        <p:strVal val="visible"/>
                                      </p:to>
                                    </p:set>
                                    <p:animEffect transition="in" filter="wipe(left)">
                                      <p:cBhvr>
                                        <p:cTn id="67" dur="500"/>
                                        <p:tgtEl>
                                          <p:spTgt spid="6">
                                            <p:bg/>
                                          </p:spTgt>
                                        </p:tgtEl>
                                      </p:cBhvr>
                                    </p:animEffect>
                                  </p:childTnLst>
                                </p:cTn>
                              </p:par>
                              <p:par>
                                <p:cTn id="68" presetID="22" presetClass="entr" presetSubtype="8" fill="hold" grpId="0" nodeType="withEffect">
                                  <p:stCondLst>
                                    <p:cond delay="3800"/>
                                  </p:stCondLst>
                                  <p:childTnLst>
                                    <p:set>
                                      <p:cBhvr>
                                        <p:cTn id="69" dur="1" fill="hold">
                                          <p:stCondLst>
                                            <p:cond delay="0"/>
                                          </p:stCondLst>
                                        </p:cTn>
                                        <p:tgtEl>
                                          <p:spTgt spid="6">
                                            <p:txEl>
                                              <p:pRg st="0" end="0"/>
                                            </p:txEl>
                                          </p:spTgt>
                                        </p:tgtEl>
                                        <p:attrNameLst>
                                          <p:attrName>style.visibility</p:attrName>
                                        </p:attrNameLst>
                                      </p:cBhvr>
                                      <p:to>
                                        <p:strVal val="visible"/>
                                      </p:to>
                                    </p:set>
                                    <p:animEffect transition="in" filter="wipe(left)">
                                      <p:cBhvr>
                                        <p:cTn id="70" dur="500"/>
                                        <p:tgtEl>
                                          <p:spTgt spid="6">
                                            <p:txEl>
                                              <p:pRg st="0" end="0"/>
                                            </p:txEl>
                                          </p:spTgt>
                                        </p:tgtEl>
                                      </p:cBhvr>
                                    </p:animEffect>
                                  </p:childTnLst>
                                </p:cTn>
                              </p:par>
                              <p:par>
                                <p:cTn id="71" presetID="10" presetClass="entr" presetSubtype="0" fill="hold" grpId="0" nodeType="withEffect">
                                  <p:stCondLst>
                                    <p:cond delay="4200"/>
                                  </p:stCondLst>
                                  <p:childTnLst>
                                    <p:set>
                                      <p:cBhvr>
                                        <p:cTn id="72" dur="1" fill="hold">
                                          <p:stCondLst>
                                            <p:cond delay="0"/>
                                          </p:stCondLst>
                                        </p:cTn>
                                        <p:tgtEl>
                                          <p:spTgt spid="12">
                                            <p:txEl>
                                              <p:pRg st="0" end="0"/>
                                            </p:txEl>
                                          </p:spTgt>
                                        </p:tgtEl>
                                        <p:attrNameLst>
                                          <p:attrName>style.visibility</p:attrName>
                                        </p:attrNameLst>
                                      </p:cBhvr>
                                      <p:to>
                                        <p:strVal val="visible"/>
                                      </p:to>
                                    </p:set>
                                    <p:animEffect transition="in" filter="fade">
                                      <p:cBhvr>
                                        <p:cTn id="73" dur="500"/>
                                        <p:tgtEl>
                                          <p:spTgt spid="12">
                                            <p:txEl>
                                              <p:pRg st="0" end="0"/>
                                            </p:txEl>
                                          </p:spTgt>
                                        </p:tgtEl>
                                      </p:cBhvr>
                                    </p:animEffect>
                                  </p:childTnLst>
                                </p:cTn>
                              </p:par>
                              <p:par>
                                <p:cTn id="74" presetID="10" presetClass="entr" presetSubtype="0" fill="hold" grpId="0" nodeType="withEffect">
                                  <p:stCondLst>
                                    <p:cond delay="4400"/>
                                  </p:stCondLst>
                                  <p:childTnLst>
                                    <p:set>
                                      <p:cBhvr>
                                        <p:cTn id="75" dur="1" fill="hold">
                                          <p:stCondLst>
                                            <p:cond delay="0"/>
                                          </p:stCondLst>
                                        </p:cTn>
                                        <p:tgtEl>
                                          <p:spTgt spid="12">
                                            <p:txEl>
                                              <p:pRg st="2" end="2"/>
                                            </p:txEl>
                                          </p:spTgt>
                                        </p:tgtEl>
                                        <p:attrNameLst>
                                          <p:attrName>style.visibility</p:attrName>
                                        </p:attrNameLst>
                                      </p:cBhvr>
                                      <p:to>
                                        <p:strVal val="visible"/>
                                      </p:to>
                                    </p:set>
                                    <p:animEffect transition="in" filter="fade">
                                      <p:cBhvr>
                                        <p:cTn id="76"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P spid="6" grpId="0" build="p" animBg="1"/>
      <p:bldP spid="7" grpId="0" build="p" animBg="1"/>
      <p:bldP spid="8" grpId="0" build="p" animBg="1"/>
      <p:bldP spid="9" grpId="0" build="p" animBg="1"/>
      <p:bldP spid="10" grpId="0" uiExpand="1" build="allAtOnce"/>
      <p:bldP spid="11" grpId="0" build="p"/>
      <p:bldP spid="12" grpId="0" uiExpand="1" build="p"/>
      <p:bldP spid="13" grpId="0" build="p"/>
      <p:bldP spid="14" grpId="0" uiExpand="1" build="allAtOnce"/>
      <p:bldP spid="15" grpId="0" build="p"/>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23"/>
          </p:nvPr>
        </p:nvSpPr>
        <p:spPr>
          <a:xfrm>
            <a:off x="8107200" y="6291851"/>
            <a:ext cx="349640" cy="246542"/>
          </a:xfrm>
        </p:spPr>
        <p:txBody>
          <a:bodyPr/>
          <a:lstStyle/>
          <a:p>
            <a:r>
              <a:rPr lang="es-ES" smtClean="0"/>
              <a:t>4</a:t>
            </a:r>
            <a:endParaRPr lang="en-US"/>
          </a:p>
        </p:txBody>
      </p:sp>
      <p:sp>
        <p:nvSpPr>
          <p:cNvPr id="7" name="Picture Placeholder 6"/>
          <p:cNvSpPr>
            <a:spLocks noGrp="1"/>
          </p:cNvSpPr>
          <p:nvPr>
            <p:ph type="pic" sz="quarter" idx="42"/>
          </p:nvPr>
        </p:nvSpPr>
        <p:spPr/>
      </p:sp>
      <p:sp>
        <p:nvSpPr>
          <p:cNvPr id="8" name="Picture Placeholder 7"/>
          <p:cNvSpPr>
            <a:spLocks noGrp="1"/>
          </p:cNvSpPr>
          <p:nvPr>
            <p:ph type="pic" sz="quarter" idx="43"/>
          </p:nvPr>
        </p:nvSpPr>
        <p:spPr/>
      </p:sp>
      <p:sp>
        <p:nvSpPr>
          <p:cNvPr id="9" name="Picture Placeholder 8"/>
          <p:cNvSpPr>
            <a:spLocks noGrp="1"/>
          </p:cNvSpPr>
          <p:nvPr>
            <p:ph type="pic" sz="quarter" idx="44"/>
          </p:nvPr>
        </p:nvSpPr>
        <p:spPr/>
      </p:sp>
      <p:sp>
        <p:nvSpPr>
          <p:cNvPr id="10" name="Picture Placeholder 9"/>
          <p:cNvSpPr>
            <a:spLocks noGrp="1"/>
          </p:cNvSpPr>
          <p:nvPr>
            <p:ph type="pic" sz="quarter" idx="45"/>
          </p:nvPr>
        </p:nvSpPr>
        <p:spPr/>
      </p:sp>
      <p:sp>
        <p:nvSpPr>
          <p:cNvPr id="11" name="Picture Placeholder 10"/>
          <p:cNvSpPr>
            <a:spLocks noGrp="1"/>
          </p:cNvSpPr>
          <p:nvPr>
            <p:ph type="pic" sz="quarter" idx="46"/>
          </p:nvPr>
        </p:nvSpPr>
        <p:spPr/>
      </p:sp>
      <p:sp>
        <p:nvSpPr>
          <p:cNvPr id="12" name="Text Placeholder 11"/>
          <p:cNvSpPr>
            <a:spLocks noGrp="1"/>
          </p:cNvSpPr>
          <p:nvPr>
            <p:ph type="body" sz="quarter" idx="47"/>
          </p:nvPr>
        </p:nvSpPr>
        <p:spPr>
          <a:ln>
            <a:noFill/>
          </a:ln>
        </p:spPr>
        <p:txBody>
          <a:bodyPr/>
          <a:lstStyle/>
          <a:p>
            <a:r>
              <a:rPr lang="es-ES" smtClean="0"/>
              <a:t>Creative ipsum</a:t>
            </a:r>
          </a:p>
          <a:p>
            <a:r>
              <a:rPr lang="en-US" cap="none"/>
              <a:t>Donec pellentesque faucibus sapien, quis scelerisque sed interdum eget. Vivamus non mauris </a:t>
            </a:r>
            <a:r>
              <a:rPr lang="es-ES" cap="none"/>
              <a:t>cursus velit, nec sem suscipit tempor</a:t>
            </a:r>
            <a:r>
              <a:rPr lang="es-ES" cap="none" smtClean="0"/>
              <a:t>.</a:t>
            </a:r>
            <a:endParaRPr lang="en-US" cap="none"/>
          </a:p>
        </p:txBody>
      </p:sp>
      <p:sp>
        <p:nvSpPr>
          <p:cNvPr id="15" name="Title 2"/>
          <p:cNvSpPr>
            <a:spLocks noGrp="1"/>
          </p:cNvSpPr>
          <p:nvPr>
            <p:ph type="title"/>
          </p:nvPr>
        </p:nvSpPr>
        <p:spPr>
          <a:xfrm>
            <a:off x="612000" y="836712"/>
            <a:ext cx="7920000" cy="892125"/>
          </a:xfrm>
        </p:spPr>
        <p:txBody>
          <a:bodyPr/>
          <a:lstStyle/>
          <a:p>
            <a:r>
              <a:rPr lang="es-ES" dirty="0" err="1" smtClean="0"/>
              <a:t>Our</a:t>
            </a:r>
            <a:r>
              <a:rPr lang="es-ES" dirty="0" smtClean="0"/>
              <a:t> </a:t>
            </a:r>
            <a:r>
              <a:rPr lang="es-ES" dirty="0" err="1" smtClean="0">
                <a:solidFill>
                  <a:schemeClr val="accent1"/>
                </a:solidFill>
              </a:rPr>
              <a:t>work</a:t>
            </a:r>
            <a:endParaRPr lang="en-US" dirty="0">
              <a:solidFill>
                <a:schemeClr val="accent1"/>
              </a:solidFill>
            </a:endParaRPr>
          </a:p>
        </p:txBody>
      </p:sp>
      <p:sp>
        <p:nvSpPr>
          <p:cNvPr id="16" name="Text Placeholder 3"/>
          <p:cNvSpPr>
            <a:spLocks noGrp="1"/>
          </p:cNvSpPr>
          <p:nvPr>
            <p:ph type="body" sz="quarter" idx="10"/>
          </p:nvPr>
        </p:nvSpPr>
        <p:spPr>
          <a:xfrm>
            <a:off x="648000" y="1618032"/>
            <a:ext cx="7884440" cy="298800"/>
          </a:xfrm>
        </p:spPr>
        <p:txBody>
          <a:bodyPr/>
          <a:lstStyle/>
          <a:p>
            <a:r>
              <a:rPr lang="en-US" dirty="0" err="1">
                <a:solidFill>
                  <a:srgbClr val="A1C820"/>
                </a:solidFill>
              </a:rPr>
              <a:t>Lorem</a:t>
            </a:r>
            <a:r>
              <a:rPr lang="en-US" dirty="0">
                <a:solidFill>
                  <a:srgbClr val="A1C820"/>
                </a:solidFill>
              </a:rPr>
              <a:t> </a:t>
            </a:r>
            <a:r>
              <a:rPr lang="en-US" dirty="0" err="1">
                <a:solidFill>
                  <a:srgbClr val="A1C820"/>
                </a:solidFill>
              </a:rPr>
              <a:t>ipsum</a:t>
            </a:r>
            <a:r>
              <a:rPr lang="en-US" dirty="0">
                <a:solidFill>
                  <a:srgbClr val="A1C820"/>
                </a:solidFill>
              </a:rPr>
              <a:t> </a:t>
            </a:r>
            <a:r>
              <a:rPr lang="en-US" dirty="0"/>
              <a:t>dolor sit </a:t>
            </a:r>
            <a:r>
              <a:rPr lang="en-US" dirty="0" err="1" smtClean="0"/>
              <a:t>amet</a:t>
            </a:r>
            <a:endParaRPr lang="en-US" dirty="0"/>
          </a:p>
        </p:txBody>
      </p:sp>
      <p:pic>
        <p:nvPicPr>
          <p:cNvPr id="17" name="Bild 16" descr="mascott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352" y="332656"/>
            <a:ext cx="963168" cy="963168"/>
          </a:xfrm>
          <a:prstGeom prst="rect">
            <a:avLst/>
          </a:prstGeom>
        </p:spPr>
      </p:pic>
      <p:sp>
        <p:nvSpPr>
          <p:cNvPr id="19"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spTree>
    <p:extLst>
      <p:ext uri="{BB962C8B-B14F-4D97-AF65-F5344CB8AC3E}">
        <p14:creationId xmlns:p14="http://schemas.microsoft.com/office/powerpoint/2010/main" val="42253163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1000"/>
                                        <p:tgtEl>
                                          <p:spTgt spid="15"/>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16">
                                            <p:txEl>
                                              <p:pRg st="0" end="0"/>
                                            </p:txEl>
                                          </p:spTgt>
                                        </p:tgtEl>
                                        <p:attrNameLst>
                                          <p:attrName>style.visibility</p:attrName>
                                        </p:attrNameLst>
                                      </p:cBhvr>
                                      <p:to>
                                        <p:strVal val="visible"/>
                                      </p:to>
                                    </p:set>
                                    <p:animEffect transition="in" filter="wipe(left)">
                                      <p:cBhvr>
                                        <p:cTn id="13" dur="500"/>
                                        <p:tgtEl>
                                          <p:spTgt spid="16">
                                            <p:txEl>
                                              <p:pRg st="0" end="0"/>
                                            </p:txEl>
                                          </p:spTgt>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12">
                                            <p:bg/>
                                          </p:spTgt>
                                        </p:tgtEl>
                                        <p:attrNameLst>
                                          <p:attrName>style.visibility</p:attrName>
                                        </p:attrNameLst>
                                      </p:cBhvr>
                                      <p:to>
                                        <p:strVal val="visible"/>
                                      </p:to>
                                    </p:set>
                                    <p:animEffect transition="in" filter="fade">
                                      <p:cBhvr>
                                        <p:cTn id="16" dur="500"/>
                                        <p:tgtEl>
                                          <p:spTgt spid="12">
                                            <p:bg/>
                                          </p:spTgt>
                                        </p:tgtEl>
                                      </p:cBhvr>
                                    </p:animEffect>
                                  </p:childTnLst>
                                </p:cTn>
                              </p:par>
                              <p:par>
                                <p:cTn id="17" presetID="22" presetClass="entr" presetSubtype="8" fill="hold" grpId="0" nodeType="withEffect">
                                  <p:stCondLst>
                                    <p:cond delay="1700"/>
                                  </p:stCondLst>
                                  <p:childTnLst>
                                    <p:set>
                                      <p:cBhvr>
                                        <p:cTn id="18" dur="1" fill="hold">
                                          <p:stCondLst>
                                            <p:cond delay="0"/>
                                          </p:stCondLst>
                                        </p:cTn>
                                        <p:tgtEl>
                                          <p:spTgt spid="12">
                                            <p:txEl>
                                              <p:pRg st="0" end="0"/>
                                            </p:txEl>
                                          </p:spTgt>
                                        </p:tgtEl>
                                        <p:attrNameLst>
                                          <p:attrName>style.visibility</p:attrName>
                                        </p:attrNameLst>
                                      </p:cBhvr>
                                      <p:to>
                                        <p:strVal val="visible"/>
                                      </p:to>
                                    </p:set>
                                    <p:animEffect transition="in" filter="wipe(left)">
                                      <p:cBhvr>
                                        <p:cTn id="19" dur="500"/>
                                        <p:tgtEl>
                                          <p:spTgt spid="12">
                                            <p:txEl>
                                              <p:pRg st="0" end="0"/>
                                            </p:txEl>
                                          </p:spTgt>
                                        </p:tgtEl>
                                      </p:cBhvr>
                                    </p:animEffect>
                                  </p:childTnLst>
                                </p:cTn>
                              </p:par>
                              <p:par>
                                <p:cTn id="20" presetID="10" presetClass="entr" presetSubtype="0" fill="hold" grpId="0" nodeType="withEffect">
                                  <p:stCondLst>
                                    <p:cond delay="2000"/>
                                  </p:stCondLst>
                                  <p:childTnLst>
                                    <p:set>
                                      <p:cBhvr>
                                        <p:cTn id="21" dur="1" fill="hold">
                                          <p:stCondLst>
                                            <p:cond delay="0"/>
                                          </p:stCondLst>
                                        </p:cTn>
                                        <p:tgtEl>
                                          <p:spTgt spid="12">
                                            <p:txEl>
                                              <p:pRg st="1" end="1"/>
                                            </p:txEl>
                                          </p:spTgt>
                                        </p:tgtEl>
                                        <p:attrNameLst>
                                          <p:attrName>style.visibility</p:attrName>
                                        </p:attrNameLst>
                                      </p:cBhvr>
                                      <p:to>
                                        <p:strVal val="visible"/>
                                      </p:to>
                                    </p:set>
                                    <p:animEffect transition="in" filter="fade">
                                      <p:cBhvr>
                                        <p:cTn id="22"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2" grpId="0" uiExpand="1" build="p" animBg="1"/>
      <p:bldP spid="15" grpId="0"/>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dia Placeholder 6"/>
          <p:cNvSpPr>
            <a:spLocks noGrp="1"/>
          </p:cNvSpPr>
          <p:nvPr>
            <p:ph type="media" sz="quarter" idx="42"/>
          </p:nvPr>
        </p:nvSpPr>
        <p:spPr>
          <a:effectLst/>
        </p:spPr>
      </p:sp>
      <p:sp>
        <p:nvSpPr>
          <p:cNvPr id="8" name="Media Placeholder 7"/>
          <p:cNvSpPr>
            <a:spLocks noGrp="1"/>
          </p:cNvSpPr>
          <p:nvPr>
            <p:ph type="media" sz="quarter" idx="43"/>
          </p:nvPr>
        </p:nvSpPr>
        <p:spPr>
          <a:effectLst/>
        </p:spPr>
      </p:sp>
      <p:sp>
        <p:nvSpPr>
          <p:cNvPr id="9" name="Media Placeholder 8"/>
          <p:cNvSpPr>
            <a:spLocks noGrp="1"/>
          </p:cNvSpPr>
          <p:nvPr>
            <p:ph type="media" sz="quarter" idx="39"/>
          </p:nvPr>
        </p:nvSpPr>
        <p:spPr>
          <a:effectLst>
            <a:outerShdw blurRad="292100" dist="25400" dir="5400000" algn="ctr" rotWithShape="0">
              <a:srgbClr val="000000">
                <a:alpha val="40000"/>
              </a:srgbClr>
            </a:outerShdw>
          </a:effectLst>
        </p:spPr>
      </p:sp>
      <p:sp>
        <p:nvSpPr>
          <p:cNvPr id="10" name="Text Placeholder 9"/>
          <p:cNvSpPr>
            <a:spLocks noGrp="1"/>
          </p:cNvSpPr>
          <p:nvPr>
            <p:ph type="body" sz="quarter" idx="37"/>
          </p:nvPr>
        </p:nvSpPr>
        <p:spPr>
          <a:ln>
            <a:solidFill>
              <a:srgbClr val="556270"/>
            </a:solidFill>
          </a:ln>
        </p:spPr>
        <p:txBody>
          <a:bodyPr/>
          <a:lstStyle/>
          <a:p>
            <a:r>
              <a:rPr lang="es-ES" smtClean="0"/>
              <a:t>Lorem ipsum dolor sit amet</a:t>
            </a:r>
            <a:endParaRPr lang="en-US"/>
          </a:p>
        </p:txBody>
      </p:sp>
      <p:sp>
        <p:nvSpPr>
          <p:cNvPr id="11" name="Title 1"/>
          <p:cNvSpPr>
            <a:spLocks noGrp="1"/>
          </p:cNvSpPr>
          <p:nvPr>
            <p:ph type="title"/>
          </p:nvPr>
        </p:nvSpPr>
        <p:spPr>
          <a:xfrm>
            <a:off x="612000" y="836712"/>
            <a:ext cx="7920000" cy="892125"/>
          </a:xfrm>
        </p:spPr>
        <p:txBody>
          <a:bodyPr/>
          <a:lstStyle/>
          <a:p>
            <a:r>
              <a:rPr lang="es-ES" dirty="0" smtClean="0"/>
              <a:t>Demo </a:t>
            </a:r>
            <a:r>
              <a:rPr lang="es-ES" dirty="0" err="1" smtClean="0">
                <a:solidFill>
                  <a:srgbClr val="A1C820"/>
                </a:solidFill>
              </a:rPr>
              <a:t>reel</a:t>
            </a:r>
            <a:endParaRPr lang="en-US" dirty="0">
              <a:solidFill>
                <a:srgbClr val="A1C820"/>
              </a:solidFill>
            </a:endParaRPr>
          </a:p>
        </p:txBody>
      </p:sp>
      <p:sp>
        <p:nvSpPr>
          <p:cNvPr id="12" name="Text Placeholder 2"/>
          <p:cNvSpPr>
            <a:spLocks noGrp="1"/>
          </p:cNvSpPr>
          <p:nvPr>
            <p:ph type="body" sz="quarter" idx="10"/>
          </p:nvPr>
        </p:nvSpPr>
        <p:spPr>
          <a:xfrm>
            <a:off x="648000" y="1618032"/>
            <a:ext cx="7884440" cy="298800"/>
          </a:xfrm>
        </p:spPr>
        <p:txBody>
          <a:bodyPr/>
          <a:lstStyle/>
          <a:p>
            <a:r>
              <a:rPr lang="en-US" dirty="0" err="1">
                <a:solidFill>
                  <a:srgbClr val="A1C820"/>
                </a:solidFill>
              </a:rPr>
              <a:t>Lorem</a:t>
            </a:r>
            <a:r>
              <a:rPr lang="en-US" dirty="0">
                <a:solidFill>
                  <a:srgbClr val="A1C820"/>
                </a:solidFill>
              </a:rPr>
              <a:t> </a:t>
            </a:r>
            <a:r>
              <a:rPr lang="en-US" dirty="0" err="1">
                <a:solidFill>
                  <a:srgbClr val="A1C820"/>
                </a:solidFill>
              </a:rPr>
              <a:t>ipsum</a:t>
            </a:r>
            <a:r>
              <a:rPr lang="en-US" dirty="0">
                <a:solidFill>
                  <a:srgbClr val="A1C820"/>
                </a:solidFill>
              </a:rPr>
              <a:t> </a:t>
            </a:r>
            <a:r>
              <a:rPr lang="en-US" dirty="0"/>
              <a:t>dolor sit </a:t>
            </a:r>
            <a:r>
              <a:rPr lang="en-US" dirty="0" err="1" smtClean="0"/>
              <a:t>amet</a:t>
            </a:r>
            <a:endParaRPr lang="en-US" dirty="0"/>
          </a:p>
        </p:txBody>
      </p:sp>
      <p:sp>
        <p:nvSpPr>
          <p:cNvPr id="13" name="Text Placeholder 3"/>
          <p:cNvSpPr>
            <a:spLocks noGrp="1"/>
          </p:cNvSpPr>
          <p:nvPr>
            <p:ph type="body" sz="quarter" idx="23"/>
          </p:nvPr>
        </p:nvSpPr>
        <p:spPr>
          <a:xfrm>
            <a:off x="8107200" y="6291851"/>
            <a:ext cx="349640" cy="246542"/>
          </a:xfrm>
        </p:spPr>
        <p:txBody>
          <a:bodyPr/>
          <a:lstStyle/>
          <a:p>
            <a:r>
              <a:rPr lang="es-ES" smtClean="0"/>
              <a:t>5</a:t>
            </a:r>
            <a:endParaRPr lang="en-US"/>
          </a:p>
        </p:txBody>
      </p:sp>
      <p:pic>
        <p:nvPicPr>
          <p:cNvPr id="16" name="Bild 15" descr="mascott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352" y="332656"/>
            <a:ext cx="963168" cy="963168"/>
          </a:xfrm>
          <a:prstGeom prst="rect">
            <a:avLst/>
          </a:prstGeom>
        </p:spPr>
      </p:pic>
      <p:sp>
        <p:nvSpPr>
          <p:cNvPr id="17"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spTree>
    <p:extLst>
      <p:ext uri="{BB962C8B-B14F-4D97-AF65-F5344CB8AC3E}">
        <p14:creationId xmlns:p14="http://schemas.microsoft.com/office/powerpoint/2010/main" val="19577499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wipe(left)">
                                      <p:cBhvr>
                                        <p:cTn id="13" dur="500"/>
                                        <p:tgtEl>
                                          <p:spTgt spid="12">
                                            <p:txEl>
                                              <p:pRg st="0" end="0"/>
                                            </p:txEl>
                                          </p:spTgt>
                                        </p:tgtEl>
                                      </p:cBhvr>
                                    </p:animEffect>
                                  </p:childTnLst>
                                </p:cTn>
                              </p:par>
                              <p:par>
                                <p:cTn id="14" presetID="22" presetClass="entr" presetSubtype="8" fill="hold" grpId="0" nodeType="withEffect">
                                  <p:stCondLst>
                                    <p:cond delay="700"/>
                                  </p:stCondLst>
                                  <p:childTnLst>
                                    <p:set>
                                      <p:cBhvr>
                                        <p:cTn id="15" dur="1" fill="hold">
                                          <p:stCondLst>
                                            <p:cond delay="0"/>
                                          </p:stCondLst>
                                        </p:cTn>
                                        <p:tgtEl>
                                          <p:spTgt spid="10">
                                            <p:bg/>
                                          </p:spTgt>
                                        </p:tgtEl>
                                        <p:attrNameLst>
                                          <p:attrName>style.visibility</p:attrName>
                                        </p:attrNameLst>
                                      </p:cBhvr>
                                      <p:to>
                                        <p:strVal val="visible"/>
                                      </p:to>
                                    </p:set>
                                    <p:animEffect transition="in" filter="wipe(left)">
                                      <p:cBhvr>
                                        <p:cTn id="16" dur="500"/>
                                        <p:tgtEl>
                                          <p:spTgt spid="10">
                                            <p:bg/>
                                          </p:spTgt>
                                        </p:tgtEl>
                                      </p:cBhvr>
                                    </p:animEffect>
                                  </p:childTnLst>
                                </p:cTn>
                              </p:par>
                              <p:par>
                                <p:cTn id="17" presetID="22" presetClass="entr" presetSubtype="8" fill="hold" grpId="0" nodeType="withEffect">
                                  <p:stCondLst>
                                    <p:cond delay="80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wipe(left)">
                                      <p:cBhvr>
                                        <p:cTn id="19"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nimBg="1"/>
      <p:bldP spid="11" grpId="0"/>
      <p:bldP spid="12" grpId="0" build="p"/>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612000" y="836712"/>
            <a:ext cx="7920000" cy="892125"/>
          </a:xfrm>
        </p:spPr>
        <p:txBody>
          <a:bodyPr/>
          <a:lstStyle/>
          <a:p>
            <a:r>
              <a:rPr lang="es-ES" dirty="0" smtClean="0"/>
              <a:t>Case </a:t>
            </a:r>
            <a:r>
              <a:rPr lang="es-ES" dirty="0" err="1" smtClean="0">
                <a:solidFill>
                  <a:srgbClr val="A1C820"/>
                </a:solidFill>
              </a:rPr>
              <a:t>study</a:t>
            </a:r>
            <a:endParaRPr lang="en-US" dirty="0">
              <a:solidFill>
                <a:srgbClr val="A1C820"/>
              </a:solidFill>
            </a:endParaRPr>
          </a:p>
        </p:txBody>
      </p:sp>
      <p:sp>
        <p:nvSpPr>
          <p:cNvPr id="11" name="Text Placeholder 2"/>
          <p:cNvSpPr>
            <a:spLocks noGrp="1"/>
          </p:cNvSpPr>
          <p:nvPr>
            <p:ph type="body" sz="quarter" idx="10"/>
          </p:nvPr>
        </p:nvSpPr>
        <p:spPr>
          <a:xfrm>
            <a:off x="648000" y="1618032"/>
            <a:ext cx="7884440" cy="298800"/>
          </a:xfrm>
        </p:spPr>
        <p:txBody>
          <a:bodyPr/>
          <a:lstStyle/>
          <a:p>
            <a:r>
              <a:rPr lang="en-US" dirty="0" err="1">
                <a:solidFill>
                  <a:srgbClr val="A1C820"/>
                </a:solidFill>
              </a:rPr>
              <a:t>Lorem</a:t>
            </a:r>
            <a:r>
              <a:rPr lang="en-US" dirty="0">
                <a:solidFill>
                  <a:srgbClr val="A1C820"/>
                </a:solidFill>
              </a:rPr>
              <a:t> </a:t>
            </a:r>
            <a:r>
              <a:rPr lang="en-US" dirty="0" err="1">
                <a:solidFill>
                  <a:srgbClr val="A1C820"/>
                </a:solidFill>
              </a:rPr>
              <a:t>ipsum</a:t>
            </a:r>
            <a:r>
              <a:rPr lang="en-US" dirty="0">
                <a:solidFill>
                  <a:srgbClr val="A1C820"/>
                </a:solidFill>
              </a:rPr>
              <a:t> </a:t>
            </a:r>
            <a:r>
              <a:rPr lang="en-US" dirty="0"/>
              <a:t>dolor sit </a:t>
            </a:r>
            <a:r>
              <a:rPr lang="en-US" dirty="0" err="1" smtClean="0"/>
              <a:t>amet</a:t>
            </a:r>
            <a:endParaRPr lang="en-US" dirty="0"/>
          </a:p>
        </p:txBody>
      </p:sp>
      <p:sp>
        <p:nvSpPr>
          <p:cNvPr id="12" name="Text Placeholder 3"/>
          <p:cNvSpPr>
            <a:spLocks noGrp="1"/>
          </p:cNvSpPr>
          <p:nvPr>
            <p:ph type="body" sz="quarter" idx="23"/>
          </p:nvPr>
        </p:nvSpPr>
        <p:spPr>
          <a:xfrm>
            <a:off x="8107200" y="6291851"/>
            <a:ext cx="349640" cy="246542"/>
          </a:xfrm>
        </p:spPr>
        <p:txBody>
          <a:bodyPr/>
          <a:lstStyle/>
          <a:p>
            <a:r>
              <a:rPr lang="es-ES" smtClean="0"/>
              <a:t>6</a:t>
            </a:r>
            <a:endParaRPr lang="en-US"/>
          </a:p>
        </p:txBody>
      </p:sp>
      <p:sp>
        <p:nvSpPr>
          <p:cNvPr id="15" name="Text Placeholder 6"/>
          <p:cNvSpPr>
            <a:spLocks noGrp="1"/>
          </p:cNvSpPr>
          <p:nvPr>
            <p:ph type="body" sz="quarter" idx="17"/>
          </p:nvPr>
        </p:nvSpPr>
        <p:spPr>
          <a:xfrm>
            <a:off x="658800" y="4820400"/>
            <a:ext cx="7826400" cy="984864"/>
          </a:xfrm>
        </p:spPr>
        <p:txBody>
          <a:bodyPr/>
          <a:lstStyle/>
          <a:p>
            <a:r>
              <a:rPr lang="en-US" b="1"/>
              <a:t>In quam arcu, bibendum</a:t>
            </a:r>
            <a:r>
              <a:rPr lang="en-US"/>
              <a:t> quis dapibus at, elementum non orci. In adipiscing accumsan nisi eu lacinia. Suspendisse tincidunt massa vitae est semper non scelerisque eros aliquam. Aenean et fringilla felis. Vestibulum metus augue, pretium at aliquet non, rhoncus at augue. Suspendisse potenti. Donec pellentesque faucibus sapien, quis </a:t>
            </a:r>
            <a:r>
              <a:rPr lang="en-US" smtClean="0"/>
              <a:t>sem eget</a:t>
            </a:r>
            <a:r>
              <a:rPr lang="en-US"/>
              <a:t>. Suspendisse eget magna justo. Nunc id diam dui. Vivamus non orci mauris. </a:t>
            </a:r>
            <a:r>
              <a:rPr lang="es-ES"/>
              <a:t>Nunc cursus libero velit, eget tempor </a:t>
            </a:r>
            <a:r>
              <a:rPr lang="es-ES" smtClean="0"/>
              <a:t>nunc</a:t>
            </a:r>
            <a:r>
              <a:rPr lang="es-ES"/>
              <a:t> lectus a euismod </a:t>
            </a:r>
            <a:r>
              <a:rPr lang="es-ES" smtClean="0"/>
              <a:t>porttitor</a:t>
            </a:r>
            <a:r>
              <a:rPr lang="es-ES"/>
              <a:t>.</a:t>
            </a:r>
            <a:endParaRPr lang="en-US"/>
          </a:p>
        </p:txBody>
      </p:sp>
      <p:sp>
        <p:nvSpPr>
          <p:cNvPr id="8" name="Picture Placeholder 7"/>
          <p:cNvSpPr>
            <a:spLocks noGrp="1"/>
          </p:cNvSpPr>
          <p:nvPr>
            <p:ph type="pic" sz="quarter" idx="42"/>
          </p:nvPr>
        </p:nvSpPr>
        <p:spPr>
          <a:xfrm>
            <a:off x="756000" y="2098800"/>
            <a:ext cx="7632000" cy="2484000"/>
          </a:xfrm>
        </p:spPr>
      </p:sp>
      <p:sp>
        <p:nvSpPr>
          <p:cNvPr id="16" name="Text Placeholder 7"/>
          <p:cNvSpPr>
            <a:spLocks noGrp="1"/>
          </p:cNvSpPr>
          <p:nvPr>
            <p:ph type="body" sz="quarter" idx="11"/>
          </p:nvPr>
        </p:nvSpPr>
        <p:spPr>
          <a:xfrm>
            <a:off x="756000" y="4569596"/>
            <a:ext cx="7632000" cy="203064"/>
          </a:xfrm>
          <a:ln>
            <a:solidFill>
              <a:schemeClr val="accent4"/>
            </a:solidFill>
          </a:ln>
        </p:spPr>
        <p:txBody>
          <a:bodyPr>
            <a:noAutofit/>
          </a:bodyPr>
          <a:lstStyle/>
          <a:p>
            <a:r>
              <a:rPr lang="en-US" smtClean="0"/>
              <a:t>consectetur </a:t>
            </a:r>
            <a:r>
              <a:rPr lang="en-US"/>
              <a:t>adipiscing </a:t>
            </a:r>
            <a:r>
              <a:rPr lang="en-US" smtClean="0"/>
              <a:t>elit   I   2013   I   elit graphic   I   ut est labore</a:t>
            </a:r>
            <a:endParaRPr lang="en-US"/>
          </a:p>
        </p:txBody>
      </p:sp>
      <p:pic>
        <p:nvPicPr>
          <p:cNvPr id="17" name="Bild 16" descr="mascott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352" y="332656"/>
            <a:ext cx="963168" cy="963168"/>
          </a:xfrm>
          <a:prstGeom prst="rect">
            <a:avLst/>
          </a:prstGeom>
        </p:spPr>
      </p:pic>
      <p:sp>
        <p:nvSpPr>
          <p:cNvPr id="18"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spTree>
    <p:extLst>
      <p:ext uri="{BB962C8B-B14F-4D97-AF65-F5344CB8AC3E}">
        <p14:creationId xmlns:p14="http://schemas.microsoft.com/office/powerpoint/2010/main" val="32780020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1000"/>
                                        <p:tgtEl>
                                          <p:spTgt spid="10"/>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11">
                                            <p:txEl>
                                              <p:pRg st="0" end="0"/>
                                            </p:txEl>
                                          </p:spTgt>
                                        </p:tgtEl>
                                        <p:attrNameLst>
                                          <p:attrName>style.visibility</p:attrName>
                                        </p:attrNameLst>
                                      </p:cBhvr>
                                      <p:to>
                                        <p:strVal val="visible"/>
                                      </p:to>
                                    </p:set>
                                    <p:animEffect transition="in" filter="wipe(left)">
                                      <p:cBhvr>
                                        <p:cTn id="13" dur="500"/>
                                        <p:tgtEl>
                                          <p:spTgt spid="11">
                                            <p:txEl>
                                              <p:pRg st="0" end="0"/>
                                            </p:txEl>
                                          </p:spTgt>
                                        </p:tgtEl>
                                      </p:cBhvr>
                                    </p:animEffect>
                                  </p:childTnLst>
                                </p:cTn>
                              </p:par>
                              <p:par>
                                <p:cTn id="14" presetID="22" presetClass="entr" presetSubtype="8" fill="hold" grpId="0" nodeType="withEffect">
                                  <p:stCondLst>
                                    <p:cond delay="700"/>
                                  </p:stCondLst>
                                  <p:childTnLst>
                                    <p:set>
                                      <p:cBhvr>
                                        <p:cTn id="15" dur="1" fill="hold">
                                          <p:stCondLst>
                                            <p:cond delay="0"/>
                                          </p:stCondLst>
                                        </p:cTn>
                                        <p:tgtEl>
                                          <p:spTgt spid="16">
                                            <p:bg/>
                                          </p:spTgt>
                                        </p:tgtEl>
                                        <p:attrNameLst>
                                          <p:attrName>style.visibility</p:attrName>
                                        </p:attrNameLst>
                                      </p:cBhvr>
                                      <p:to>
                                        <p:strVal val="visible"/>
                                      </p:to>
                                    </p:set>
                                    <p:animEffect transition="in" filter="wipe(left)">
                                      <p:cBhvr>
                                        <p:cTn id="16" dur="500"/>
                                        <p:tgtEl>
                                          <p:spTgt spid="16">
                                            <p:bg/>
                                          </p:spTgt>
                                        </p:tgtEl>
                                      </p:cBhvr>
                                    </p:animEffect>
                                  </p:childTnLst>
                                </p:cTn>
                              </p:par>
                              <p:par>
                                <p:cTn id="17" presetID="22" presetClass="entr" presetSubtype="8" fill="hold" grpId="0" nodeType="withEffect">
                                  <p:stCondLst>
                                    <p:cond delay="800"/>
                                  </p:stCondLst>
                                  <p:childTnLst>
                                    <p:set>
                                      <p:cBhvr>
                                        <p:cTn id="18" dur="1" fill="hold">
                                          <p:stCondLst>
                                            <p:cond delay="0"/>
                                          </p:stCondLst>
                                        </p:cTn>
                                        <p:tgtEl>
                                          <p:spTgt spid="16">
                                            <p:txEl>
                                              <p:pRg st="0" end="0"/>
                                            </p:txEl>
                                          </p:spTgt>
                                        </p:tgtEl>
                                        <p:attrNameLst>
                                          <p:attrName>style.visibility</p:attrName>
                                        </p:attrNameLst>
                                      </p:cBhvr>
                                      <p:to>
                                        <p:strVal val="visible"/>
                                      </p:to>
                                    </p:set>
                                    <p:animEffect transition="in" filter="wipe(left)">
                                      <p:cBhvr>
                                        <p:cTn id="19" dur="500"/>
                                        <p:tgtEl>
                                          <p:spTgt spid="16">
                                            <p:txEl>
                                              <p:pRg st="0" end="0"/>
                                            </p:txEl>
                                          </p:spTgt>
                                        </p:tgtEl>
                                      </p:cBhvr>
                                    </p:animEffect>
                                  </p:childTnLst>
                                </p:cTn>
                              </p:par>
                              <p:par>
                                <p:cTn id="20" presetID="10" presetClass="entr" presetSubtype="0" fill="hold" grpId="0" nodeType="withEffect">
                                  <p:stCondLst>
                                    <p:cond delay="160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fade">
                                      <p:cBhvr>
                                        <p:cTn id="22"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build="p"/>
      <p:bldP spid="12" grpId="0" build="p"/>
      <p:bldP spid="15" grpId="0" build="p"/>
      <p:bldP spid="16"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7 Gráfico"/>
          <p:cNvGraphicFramePr>
            <a:graphicFrameLocks noGrp="1"/>
          </p:cNvGraphicFramePr>
          <p:nvPr>
            <p:ph type="chart" sz="quarter" idx="32"/>
            <p:extLst>
              <p:ext uri="{D42A27DB-BD31-4B8C-83A1-F6EECF244321}">
                <p14:modId xmlns:p14="http://schemas.microsoft.com/office/powerpoint/2010/main" val="3286967791"/>
              </p:ext>
            </p:extLst>
          </p:nvPr>
        </p:nvGraphicFramePr>
        <p:xfrm>
          <a:off x="468313" y="2206625"/>
          <a:ext cx="5075237" cy="3384550"/>
        </p:xfrm>
        <a:graphic>
          <a:graphicData uri="http://schemas.openxmlformats.org/drawingml/2006/chart">
            <c:chart xmlns:c="http://schemas.openxmlformats.org/drawingml/2006/chart" xmlns:r="http://schemas.openxmlformats.org/officeDocument/2006/relationships" r:id="rId2"/>
          </a:graphicData>
        </a:graphic>
      </p:graphicFrame>
      <p:sp>
        <p:nvSpPr>
          <p:cNvPr id="17" name="Title 1"/>
          <p:cNvSpPr>
            <a:spLocks noGrp="1"/>
          </p:cNvSpPr>
          <p:nvPr>
            <p:ph type="title"/>
          </p:nvPr>
        </p:nvSpPr>
        <p:spPr>
          <a:xfrm>
            <a:off x="612000" y="836712"/>
            <a:ext cx="7920000" cy="892125"/>
          </a:xfrm>
        </p:spPr>
        <p:txBody>
          <a:bodyPr/>
          <a:lstStyle/>
          <a:p>
            <a:r>
              <a:rPr lang="es-ES" dirty="0" smtClean="0"/>
              <a:t>Chart </a:t>
            </a:r>
            <a:r>
              <a:rPr lang="es-ES" dirty="0" err="1" smtClean="0">
                <a:solidFill>
                  <a:srgbClr val="A1C820"/>
                </a:solidFill>
              </a:rPr>
              <a:t>one</a:t>
            </a:r>
            <a:endParaRPr lang="en-US" dirty="0">
              <a:solidFill>
                <a:srgbClr val="A1C820"/>
              </a:solidFill>
            </a:endParaRPr>
          </a:p>
        </p:txBody>
      </p:sp>
      <p:sp>
        <p:nvSpPr>
          <p:cNvPr id="18" name="Text Placeholder 2"/>
          <p:cNvSpPr>
            <a:spLocks noGrp="1"/>
          </p:cNvSpPr>
          <p:nvPr>
            <p:ph type="body" sz="quarter" idx="10"/>
          </p:nvPr>
        </p:nvSpPr>
        <p:spPr>
          <a:xfrm>
            <a:off x="648000" y="1618032"/>
            <a:ext cx="7884440" cy="298800"/>
          </a:xfrm>
        </p:spPr>
        <p:txBody>
          <a:bodyPr/>
          <a:lstStyle/>
          <a:p>
            <a:r>
              <a:rPr lang="en-US" dirty="0" err="1">
                <a:solidFill>
                  <a:srgbClr val="A1C820"/>
                </a:solidFill>
              </a:rPr>
              <a:t>Lorem</a:t>
            </a:r>
            <a:r>
              <a:rPr lang="en-US" dirty="0">
                <a:solidFill>
                  <a:srgbClr val="A1C820"/>
                </a:solidFill>
              </a:rPr>
              <a:t> </a:t>
            </a:r>
            <a:r>
              <a:rPr lang="en-US" dirty="0" err="1">
                <a:solidFill>
                  <a:srgbClr val="A1C820"/>
                </a:solidFill>
              </a:rPr>
              <a:t>ipsum</a:t>
            </a:r>
            <a:r>
              <a:rPr lang="en-US" dirty="0">
                <a:solidFill>
                  <a:srgbClr val="A1C820"/>
                </a:solidFill>
              </a:rPr>
              <a:t> </a:t>
            </a:r>
            <a:r>
              <a:rPr lang="en-US" dirty="0"/>
              <a:t>dolor sit </a:t>
            </a:r>
            <a:r>
              <a:rPr lang="en-US" dirty="0" err="1" smtClean="0"/>
              <a:t>amet</a:t>
            </a:r>
            <a:endParaRPr lang="en-US" dirty="0"/>
          </a:p>
        </p:txBody>
      </p:sp>
      <p:sp>
        <p:nvSpPr>
          <p:cNvPr id="19" name="Text Placeholder 3"/>
          <p:cNvSpPr>
            <a:spLocks noGrp="1"/>
          </p:cNvSpPr>
          <p:nvPr>
            <p:ph type="body" sz="quarter" idx="23"/>
          </p:nvPr>
        </p:nvSpPr>
        <p:spPr>
          <a:xfrm>
            <a:off x="8107200" y="6291851"/>
            <a:ext cx="349640" cy="246542"/>
          </a:xfrm>
        </p:spPr>
        <p:txBody>
          <a:bodyPr/>
          <a:lstStyle/>
          <a:p>
            <a:r>
              <a:rPr lang="es-ES"/>
              <a:t>7</a:t>
            </a:r>
            <a:endParaRPr lang="en-US"/>
          </a:p>
        </p:txBody>
      </p:sp>
      <p:sp>
        <p:nvSpPr>
          <p:cNvPr id="22" name="Text Placeholder 6"/>
          <p:cNvSpPr>
            <a:spLocks noGrp="1"/>
          </p:cNvSpPr>
          <p:nvPr>
            <p:ph type="body" sz="quarter" idx="11"/>
          </p:nvPr>
        </p:nvSpPr>
        <p:spPr>
          <a:xfrm>
            <a:off x="5724128" y="4816800"/>
            <a:ext cx="2761072" cy="266934"/>
          </a:xfrm>
        </p:spPr>
        <p:txBody>
          <a:bodyPr/>
          <a:lstStyle/>
          <a:p>
            <a:r>
              <a:rPr lang="es-ES" dirty="0" smtClean="0">
                <a:solidFill>
                  <a:srgbClr val="A1C820"/>
                </a:solidFill>
              </a:rPr>
              <a:t>web</a:t>
            </a:r>
            <a:endParaRPr lang="en-US" dirty="0">
              <a:solidFill>
                <a:srgbClr val="A1C820"/>
              </a:solidFill>
            </a:endParaRPr>
          </a:p>
        </p:txBody>
      </p:sp>
      <p:sp>
        <p:nvSpPr>
          <p:cNvPr id="23" name="Text Placeholder 7"/>
          <p:cNvSpPr>
            <a:spLocks noGrp="1"/>
          </p:cNvSpPr>
          <p:nvPr>
            <p:ph type="body" sz="quarter" idx="17"/>
          </p:nvPr>
        </p:nvSpPr>
        <p:spPr>
          <a:xfrm>
            <a:off x="5724000" y="4986000"/>
            <a:ext cx="2761072" cy="630942"/>
          </a:xfrm>
        </p:spPr>
        <p:txBody>
          <a:bodyPr/>
          <a:lstStyle/>
          <a:p>
            <a:r>
              <a:rPr lang="es-ES" b="1" dirty="0" err="1"/>
              <a:t>Aenean</a:t>
            </a:r>
            <a:r>
              <a:rPr lang="es-ES" b="1" dirty="0"/>
              <a:t> ornare</a:t>
            </a:r>
            <a:r>
              <a:rPr lang="es-ES" dirty="0"/>
              <a:t> </a:t>
            </a:r>
            <a:r>
              <a:rPr lang="es-ES" dirty="0" err="1"/>
              <a:t>neque</a:t>
            </a:r>
            <a:r>
              <a:rPr lang="es-ES" dirty="0"/>
              <a:t> </a:t>
            </a:r>
            <a:r>
              <a:rPr lang="es-ES" dirty="0" err="1"/>
              <a:t>ac</a:t>
            </a:r>
            <a:r>
              <a:rPr lang="es-ES" dirty="0"/>
              <a:t> magna </a:t>
            </a:r>
            <a:r>
              <a:rPr lang="es-ES" dirty="0" err="1"/>
              <a:t>posuere</a:t>
            </a:r>
            <a:r>
              <a:rPr lang="es-ES" dirty="0"/>
              <a:t> et </a:t>
            </a:r>
            <a:r>
              <a:rPr lang="es-ES" dirty="0" err="1"/>
              <a:t>sagittis</a:t>
            </a:r>
            <a:r>
              <a:rPr lang="es-ES" dirty="0"/>
              <a:t> </a:t>
            </a:r>
            <a:r>
              <a:rPr lang="es-ES" dirty="0" err="1"/>
              <a:t>ligula</a:t>
            </a:r>
            <a:r>
              <a:rPr lang="es-ES" dirty="0"/>
              <a:t> </a:t>
            </a:r>
            <a:r>
              <a:rPr lang="es-ES" dirty="0" err="1"/>
              <a:t>vulputate</a:t>
            </a:r>
            <a:r>
              <a:rPr lang="es-ES" dirty="0"/>
              <a:t>. </a:t>
            </a:r>
            <a:r>
              <a:rPr lang="es-ES" dirty="0" err="1"/>
              <a:t>Mauris</a:t>
            </a:r>
            <a:r>
              <a:rPr lang="es-ES" dirty="0"/>
              <a:t> ornare </a:t>
            </a:r>
            <a:r>
              <a:rPr lang="es-ES" dirty="0" err="1"/>
              <a:t>vestibulum</a:t>
            </a:r>
            <a:r>
              <a:rPr lang="es-ES" dirty="0"/>
              <a:t> dolor ut </a:t>
            </a:r>
            <a:r>
              <a:rPr lang="es-ES" dirty="0" err="1"/>
              <a:t>dapibus</a:t>
            </a:r>
            <a:r>
              <a:rPr lang="es-ES" dirty="0" smtClean="0"/>
              <a:t>.</a:t>
            </a:r>
            <a:endParaRPr lang="en-US" dirty="0"/>
          </a:p>
        </p:txBody>
      </p:sp>
      <p:sp>
        <p:nvSpPr>
          <p:cNvPr id="24" name="Text Placeholder 8"/>
          <p:cNvSpPr>
            <a:spLocks noGrp="1"/>
          </p:cNvSpPr>
          <p:nvPr>
            <p:ph type="body" sz="quarter" idx="26"/>
          </p:nvPr>
        </p:nvSpPr>
        <p:spPr>
          <a:xfrm>
            <a:off x="5724256" y="3924000"/>
            <a:ext cx="2761072" cy="266934"/>
          </a:xfrm>
        </p:spPr>
        <p:txBody>
          <a:bodyPr/>
          <a:lstStyle/>
          <a:p>
            <a:r>
              <a:rPr lang="es-ES" dirty="0" err="1" smtClean="0">
                <a:solidFill>
                  <a:srgbClr val="A1C820"/>
                </a:solidFill>
              </a:rPr>
              <a:t>graphic</a:t>
            </a:r>
            <a:endParaRPr lang="en-US" dirty="0">
              <a:solidFill>
                <a:srgbClr val="A1C820"/>
              </a:solidFill>
            </a:endParaRPr>
          </a:p>
        </p:txBody>
      </p:sp>
      <p:sp>
        <p:nvSpPr>
          <p:cNvPr id="25" name="Text Placeholder 9"/>
          <p:cNvSpPr>
            <a:spLocks noGrp="1"/>
          </p:cNvSpPr>
          <p:nvPr>
            <p:ph type="body" sz="quarter" idx="27"/>
          </p:nvPr>
        </p:nvSpPr>
        <p:spPr>
          <a:xfrm>
            <a:off x="5724128" y="4093235"/>
            <a:ext cx="2761072" cy="646331"/>
          </a:xfrm>
        </p:spPr>
        <p:txBody>
          <a:bodyPr/>
          <a:lstStyle/>
          <a:p>
            <a:r>
              <a:rPr lang="en-US" b="1" dirty="0" err="1"/>
              <a:t>Etiam</a:t>
            </a:r>
            <a:r>
              <a:rPr lang="en-US" b="1" dirty="0"/>
              <a:t> </a:t>
            </a:r>
            <a:r>
              <a:rPr lang="en-US" b="1" dirty="0" err="1"/>
              <a:t>quis</a:t>
            </a:r>
            <a:r>
              <a:rPr lang="en-US" dirty="0"/>
              <a:t> </a:t>
            </a:r>
            <a:r>
              <a:rPr lang="en-US" dirty="0" err="1"/>
              <a:t>augue</a:t>
            </a:r>
            <a:r>
              <a:rPr lang="en-US" dirty="0"/>
              <a:t> </a:t>
            </a:r>
            <a:r>
              <a:rPr lang="en-US" dirty="0" err="1"/>
              <a:t>eros</a:t>
            </a:r>
            <a:r>
              <a:rPr lang="en-US" dirty="0"/>
              <a:t>. </a:t>
            </a:r>
            <a:r>
              <a:rPr lang="en-US" dirty="0" err="1"/>
              <a:t>Sed</a:t>
            </a:r>
            <a:r>
              <a:rPr lang="en-US" dirty="0"/>
              <a:t> </a:t>
            </a:r>
            <a:r>
              <a:rPr lang="en-US" dirty="0" err="1"/>
              <a:t>eu</a:t>
            </a:r>
            <a:r>
              <a:rPr lang="en-US" dirty="0"/>
              <a:t> </a:t>
            </a:r>
            <a:r>
              <a:rPr lang="en-US" dirty="0" err="1"/>
              <a:t>velit</a:t>
            </a:r>
            <a:r>
              <a:rPr lang="en-US" dirty="0"/>
              <a:t> </a:t>
            </a:r>
            <a:r>
              <a:rPr lang="en-US" dirty="0" err="1"/>
              <a:t>lorem</a:t>
            </a:r>
            <a:r>
              <a:rPr lang="en-US" dirty="0"/>
              <a:t>. </a:t>
            </a:r>
            <a:r>
              <a:rPr lang="en-US" dirty="0" err="1"/>
              <a:t>Ut</a:t>
            </a:r>
            <a:r>
              <a:rPr lang="en-US" dirty="0"/>
              <a:t> </a:t>
            </a:r>
            <a:r>
              <a:rPr lang="en-US" dirty="0" err="1"/>
              <a:t>est</a:t>
            </a:r>
            <a:r>
              <a:rPr lang="en-US" dirty="0"/>
              <a:t> </a:t>
            </a:r>
            <a:r>
              <a:rPr lang="en-US" dirty="0" err="1"/>
              <a:t>augue</a:t>
            </a:r>
            <a:r>
              <a:rPr lang="en-US" dirty="0"/>
              <a:t>, </a:t>
            </a:r>
            <a:r>
              <a:rPr lang="en-US" dirty="0" err="1"/>
              <a:t>sodales</a:t>
            </a:r>
            <a:r>
              <a:rPr lang="en-US" dirty="0"/>
              <a:t> </a:t>
            </a:r>
            <a:r>
              <a:rPr lang="en-US" dirty="0" err="1"/>
              <a:t>eu</a:t>
            </a:r>
            <a:r>
              <a:rPr lang="en-US" dirty="0"/>
              <a:t> </a:t>
            </a:r>
            <a:r>
              <a:rPr lang="en-US" dirty="0" err="1"/>
              <a:t>vulputate</a:t>
            </a:r>
            <a:r>
              <a:rPr lang="en-US" dirty="0"/>
              <a:t> </a:t>
            </a:r>
            <a:r>
              <a:rPr lang="en-US" dirty="0" smtClean="0"/>
              <a:t>id, ac </a:t>
            </a:r>
            <a:r>
              <a:rPr lang="en-US" dirty="0" err="1" smtClean="0"/>
              <a:t>diam</a:t>
            </a:r>
            <a:r>
              <a:rPr lang="en-US" dirty="0" smtClean="0"/>
              <a:t> m</a:t>
            </a:r>
            <a:r>
              <a:rPr lang="es-ES" dirty="0" err="1" smtClean="0"/>
              <a:t>auris</a:t>
            </a:r>
            <a:r>
              <a:rPr lang="es-ES" dirty="0" smtClean="0"/>
              <a:t> </a:t>
            </a:r>
            <a:r>
              <a:rPr lang="es-ES" dirty="0" err="1" smtClean="0"/>
              <a:t>elit</a:t>
            </a:r>
            <a:endParaRPr lang="en-US" dirty="0"/>
          </a:p>
        </p:txBody>
      </p:sp>
      <p:sp>
        <p:nvSpPr>
          <p:cNvPr id="26" name="Text Placeholder 10"/>
          <p:cNvSpPr>
            <a:spLocks noGrp="1"/>
          </p:cNvSpPr>
          <p:nvPr>
            <p:ph type="body" sz="quarter" idx="28"/>
          </p:nvPr>
        </p:nvSpPr>
        <p:spPr>
          <a:xfrm>
            <a:off x="5724256" y="3031200"/>
            <a:ext cx="2761072" cy="266934"/>
          </a:xfrm>
        </p:spPr>
        <p:txBody>
          <a:bodyPr/>
          <a:lstStyle/>
          <a:p>
            <a:r>
              <a:rPr lang="es-ES" dirty="0" smtClean="0">
                <a:solidFill>
                  <a:srgbClr val="A1C820"/>
                </a:solidFill>
              </a:rPr>
              <a:t>video</a:t>
            </a:r>
            <a:endParaRPr lang="en-US" dirty="0">
              <a:solidFill>
                <a:srgbClr val="A1C820"/>
              </a:solidFill>
            </a:endParaRPr>
          </a:p>
        </p:txBody>
      </p:sp>
      <p:sp>
        <p:nvSpPr>
          <p:cNvPr id="27" name="Text Placeholder 11"/>
          <p:cNvSpPr>
            <a:spLocks noGrp="1"/>
          </p:cNvSpPr>
          <p:nvPr>
            <p:ph type="body" sz="quarter" idx="29"/>
          </p:nvPr>
        </p:nvSpPr>
        <p:spPr>
          <a:xfrm>
            <a:off x="5724128" y="3200400"/>
            <a:ext cx="2761072" cy="630942"/>
          </a:xfrm>
        </p:spPr>
        <p:txBody>
          <a:bodyPr/>
          <a:lstStyle/>
          <a:p>
            <a:r>
              <a:rPr lang="en-US" b="1"/>
              <a:t>Nunc sed</a:t>
            </a:r>
            <a:r>
              <a:rPr lang="en-US"/>
              <a:t> tellus quam. Duis quam augue, malesuada eget convallis nec, dictum eget est</a:t>
            </a:r>
            <a:r>
              <a:rPr lang="en-US" smtClean="0"/>
              <a:t>.</a:t>
            </a:r>
            <a:endParaRPr lang="en-US"/>
          </a:p>
        </p:txBody>
      </p:sp>
      <p:sp>
        <p:nvSpPr>
          <p:cNvPr id="28" name="Text Placeholder 12"/>
          <p:cNvSpPr>
            <a:spLocks noGrp="1"/>
          </p:cNvSpPr>
          <p:nvPr>
            <p:ph type="body" sz="quarter" idx="30"/>
          </p:nvPr>
        </p:nvSpPr>
        <p:spPr>
          <a:xfrm>
            <a:off x="5724256" y="2138400"/>
            <a:ext cx="2761072" cy="266934"/>
          </a:xfrm>
        </p:spPr>
        <p:txBody>
          <a:bodyPr/>
          <a:lstStyle/>
          <a:p>
            <a:r>
              <a:rPr lang="es-ES" dirty="0" err="1" smtClean="0">
                <a:solidFill>
                  <a:srgbClr val="A1C820"/>
                </a:solidFill>
              </a:rPr>
              <a:t>motion</a:t>
            </a:r>
            <a:endParaRPr lang="en-US" dirty="0">
              <a:solidFill>
                <a:srgbClr val="A1C820"/>
              </a:solidFill>
            </a:endParaRPr>
          </a:p>
        </p:txBody>
      </p:sp>
      <p:sp>
        <p:nvSpPr>
          <p:cNvPr id="29" name="Text Placeholder 13"/>
          <p:cNvSpPr>
            <a:spLocks noGrp="1"/>
          </p:cNvSpPr>
          <p:nvPr>
            <p:ph type="body" sz="quarter" idx="31"/>
          </p:nvPr>
        </p:nvSpPr>
        <p:spPr>
          <a:xfrm>
            <a:off x="5724128" y="2307600"/>
            <a:ext cx="2761072" cy="630942"/>
          </a:xfrm>
        </p:spPr>
        <p:txBody>
          <a:bodyPr/>
          <a:lstStyle/>
          <a:p>
            <a:r>
              <a:rPr lang="en-US" b="1"/>
              <a:t>Morbi a nisi</a:t>
            </a:r>
            <a:r>
              <a:rPr lang="en-US"/>
              <a:t> turpis. Fusce urna </a:t>
            </a:r>
            <a:r>
              <a:rPr lang="en-US" smtClean="0"/>
              <a:t>purus ac </a:t>
            </a:r>
            <a:r>
              <a:rPr lang="en-US"/>
              <a:t>eleifend at, </a:t>
            </a:r>
            <a:r>
              <a:rPr lang="en-US" smtClean="0"/>
              <a:t>convallis erat volutpat nullam a orci tellus. </a:t>
            </a:r>
            <a:endParaRPr lang="en-US"/>
          </a:p>
        </p:txBody>
      </p:sp>
      <p:pic>
        <p:nvPicPr>
          <p:cNvPr id="30" name="Bild 29" descr="mascott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0352" y="332656"/>
            <a:ext cx="963168" cy="963168"/>
          </a:xfrm>
          <a:prstGeom prst="rect">
            <a:avLst/>
          </a:prstGeom>
        </p:spPr>
      </p:pic>
      <p:sp>
        <p:nvSpPr>
          <p:cNvPr id="31" name="Text Placeholder 13"/>
          <p:cNvSpPr>
            <a:spLocks noGrp="1"/>
          </p:cNvSpPr>
          <p:nvPr>
            <p:ph type="body" sz="quarter" idx="36"/>
          </p:nvPr>
        </p:nvSpPr>
        <p:spPr>
          <a:xfrm>
            <a:off x="666000" y="6465600"/>
            <a:ext cx="4103688" cy="259045"/>
          </a:xfrm>
        </p:spPr>
        <p:txBody>
          <a:bodyPr>
            <a:spAutoFit/>
          </a:bodyPr>
          <a:lstStyle>
            <a:lvl1pPr>
              <a:defRPr sz="800" b="1" cap="none" spc="-10" baseline="0">
                <a:solidFill>
                  <a:srgbClr val="646464"/>
                </a:solidFill>
              </a:defRPr>
            </a:lvl1pPr>
          </a:lstStyle>
          <a:p>
            <a:pPr lvl="0"/>
            <a:r>
              <a:rPr lang="en-US" dirty="0" smtClean="0"/>
              <a:t>Click to edit Master text styles</a:t>
            </a:r>
          </a:p>
        </p:txBody>
      </p:sp>
    </p:spTree>
    <p:extLst>
      <p:ext uri="{BB962C8B-B14F-4D97-AF65-F5344CB8AC3E}">
        <p14:creationId xmlns:p14="http://schemas.microsoft.com/office/powerpoint/2010/main" val="19284820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500"/>
                                        <p:tgtEl>
                                          <p:spTgt spid="1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1000"/>
                                        <p:tgtEl>
                                          <p:spTgt spid="17"/>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18">
                                            <p:txEl>
                                              <p:pRg st="0" end="0"/>
                                            </p:txEl>
                                          </p:spTgt>
                                        </p:tgtEl>
                                        <p:attrNameLst>
                                          <p:attrName>style.visibility</p:attrName>
                                        </p:attrNameLst>
                                      </p:cBhvr>
                                      <p:to>
                                        <p:strVal val="visible"/>
                                      </p:to>
                                    </p:set>
                                    <p:animEffect transition="in" filter="wipe(left)">
                                      <p:cBhvr>
                                        <p:cTn id="13" dur="500"/>
                                        <p:tgtEl>
                                          <p:spTgt spid="18">
                                            <p:txEl>
                                              <p:pRg st="0" end="0"/>
                                            </p:txEl>
                                          </p:spTgt>
                                        </p:tgtEl>
                                      </p:cBhvr>
                                    </p:animEffect>
                                  </p:childTnLst>
                                </p:cTn>
                              </p:par>
                              <p:par>
                                <p:cTn id="14" presetID="21" presetClass="entr" presetSubtype="1" fill="hold" grpId="0" nodeType="withEffect">
                                  <p:stCondLst>
                                    <p:cond delay="700"/>
                                  </p:stCondLst>
                                  <p:childTnLst>
                                    <p:set>
                                      <p:cBhvr>
                                        <p:cTn id="15" dur="1" fill="hold">
                                          <p:stCondLst>
                                            <p:cond delay="0"/>
                                          </p:stCondLst>
                                        </p:cTn>
                                        <p:tgtEl>
                                          <p:spTgt spid="16"/>
                                        </p:tgtEl>
                                        <p:attrNameLst>
                                          <p:attrName>style.visibility</p:attrName>
                                        </p:attrNameLst>
                                      </p:cBhvr>
                                      <p:to>
                                        <p:strVal val="visible"/>
                                      </p:to>
                                    </p:set>
                                    <p:animEffect transition="in" filter="wheel(1)">
                                      <p:cBhvr>
                                        <p:cTn id="16" dur="1000"/>
                                        <p:tgtEl>
                                          <p:spTgt spid="16"/>
                                        </p:tgtEl>
                                      </p:cBhvr>
                                    </p:animEffect>
                                  </p:childTnLst>
                                </p:cTn>
                              </p:par>
                              <p:par>
                                <p:cTn id="17" presetID="22" presetClass="entr" presetSubtype="8" fill="hold" grpId="0" nodeType="withEffect">
                                  <p:stCondLst>
                                    <p:cond delay="1200"/>
                                  </p:stCondLst>
                                  <p:childTnLst>
                                    <p:set>
                                      <p:cBhvr>
                                        <p:cTn id="18" dur="1" fill="hold">
                                          <p:stCondLst>
                                            <p:cond delay="0"/>
                                          </p:stCondLst>
                                        </p:cTn>
                                        <p:tgtEl>
                                          <p:spTgt spid="28">
                                            <p:txEl>
                                              <p:pRg st="0" end="0"/>
                                            </p:txEl>
                                          </p:spTgt>
                                        </p:tgtEl>
                                        <p:attrNameLst>
                                          <p:attrName>style.visibility</p:attrName>
                                        </p:attrNameLst>
                                      </p:cBhvr>
                                      <p:to>
                                        <p:strVal val="visible"/>
                                      </p:to>
                                    </p:set>
                                    <p:animEffect transition="in" filter="wipe(left)">
                                      <p:cBhvr>
                                        <p:cTn id="19" dur="500"/>
                                        <p:tgtEl>
                                          <p:spTgt spid="28">
                                            <p:txEl>
                                              <p:pRg st="0" end="0"/>
                                            </p:txEl>
                                          </p:spTgt>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29">
                                            <p:txEl>
                                              <p:pRg st="0" end="0"/>
                                            </p:txEl>
                                          </p:spTgt>
                                        </p:tgtEl>
                                        <p:attrNameLst>
                                          <p:attrName>style.visibility</p:attrName>
                                        </p:attrNameLst>
                                      </p:cBhvr>
                                      <p:to>
                                        <p:strVal val="visible"/>
                                      </p:to>
                                    </p:set>
                                    <p:animEffect transition="in" filter="fade">
                                      <p:cBhvr>
                                        <p:cTn id="22" dur="500"/>
                                        <p:tgtEl>
                                          <p:spTgt spid="29">
                                            <p:txEl>
                                              <p:pRg st="0" end="0"/>
                                            </p:txEl>
                                          </p:spTgt>
                                        </p:tgtEl>
                                      </p:cBhvr>
                                    </p:animEffect>
                                  </p:childTnLst>
                                </p:cTn>
                              </p:par>
                              <p:par>
                                <p:cTn id="23" presetID="22" presetClass="entr" presetSubtype="8" fill="hold" grpId="0" nodeType="withEffect">
                                  <p:stCondLst>
                                    <p:cond delay="1500"/>
                                  </p:stCondLst>
                                  <p:childTnLst>
                                    <p:set>
                                      <p:cBhvr>
                                        <p:cTn id="24" dur="1" fill="hold">
                                          <p:stCondLst>
                                            <p:cond delay="0"/>
                                          </p:stCondLst>
                                        </p:cTn>
                                        <p:tgtEl>
                                          <p:spTgt spid="26">
                                            <p:txEl>
                                              <p:pRg st="0" end="0"/>
                                            </p:txEl>
                                          </p:spTgt>
                                        </p:tgtEl>
                                        <p:attrNameLst>
                                          <p:attrName>style.visibility</p:attrName>
                                        </p:attrNameLst>
                                      </p:cBhvr>
                                      <p:to>
                                        <p:strVal val="visible"/>
                                      </p:to>
                                    </p:set>
                                    <p:animEffect transition="in" filter="wipe(left)">
                                      <p:cBhvr>
                                        <p:cTn id="25" dur="500"/>
                                        <p:tgtEl>
                                          <p:spTgt spid="26">
                                            <p:txEl>
                                              <p:pRg st="0" end="0"/>
                                            </p:txEl>
                                          </p:spTgt>
                                        </p:tgtEl>
                                      </p:cBhvr>
                                    </p:animEffect>
                                  </p:childTnLst>
                                </p:cTn>
                              </p:par>
                              <p:par>
                                <p:cTn id="26" presetID="10" presetClass="entr" presetSubtype="0" fill="hold" grpId="0" nodeType="withEffect">
                                  <p:stCondLst>
                                    <p:cond delay="1800"/>
                                  </p:stCondLst>
                                  <p:childTnLst>
                                    <p:set>
                                      <p:cBhvr>
                                        <p:cTn id="27" dur="1" fill="hold">
                                          <p:stCondLst>
                                            <p:cond delay="0"/>
                                          </p:stCondLst>
                                        </p:cTn>
                                        <p:tgtEl>
                                          <p:spTgt spid="27">
                                            <p:txEl>
                                              <p:pRg st="0" end="0"/>
                                            </p:txEl>
                                          </p:spTgt>
                                        </p:tgtEl>
                                        <p:attrNameLst>
                                          <p:attrName>style.visibility</p:attrName>
                                        </p:attrNameLst>
                                      </p:cBhvr>
                                      <p:to>
                                        <p:strVal val="visible"/>
                                      </p:to>
                                    </p:set>
                                    <p:animEffect transition="in" filter="fade">
                                      <p:cBhvr>
                                        <p:cTn id="28" dur="500"/>
                                        <p:tgtEl>
                                          <p:spTgt spid="27">
                                            <p:txEl>
                                              <p:pRg st="0" end="0"/>
                                            </p:txEl>
                                          </p:spTgt>
                                        </p:tgtEl>
                                      </p:cBhvr>
                                    </p:animEffect>
                                  </p:childTnLst>
                                </p:cTn>
                              </p:par>
                              <p:par>
                                <p:cTn id="29" presetID="22" presetClass="entr" presetSubtype="8" fill="hold" grpId="0" nodeType="withEffect">
                                  <p:stCondLst>
                                    <p:cond delay="1800"/>
                                  </p:stCondLst>
                                  <p:childTnLst>
                                    <p:set>
                                      <p:cBhvr>
                                        <p:cTn id="30" dur="1" fill="hold">
                                          <p:stCondLst>
                                            <p:cond delay="0"/>
                                          </p:stCondLst>
                                        </p:cTn>
                                        <p:tgtEl>
                                          <p:spTgt spid="24">
                                            <p:txEl>
                                              <p:pRg st="0" end="0"/>
                                            </p:txEl>
                                          </p:spTgt>
                                        </p:tgtEl>
                                        <p:attrNameLst>
                                          <p:attrName>style.visibility</p:attrName>
                                        </p:attrNameLst>
                                      </p:cBhvr>
                                      <p:to>
                                        <p:strVal val="visible"/>
                                      </p:to>
                                    </p:set>
                                    <p:animEffect transition="in" filter="wipe(left)">
                                      <p:cBhvr>
                                        <p:cTn id="31" dur="500"/>
                                        <p:tgtEl>
                                          <p:spTgt spid="24">
                                            <p:txEl>
                                              <p:pRg st="0" end="0"/>
                                            </p:txEl>
                                          </p:spTgt>
                                        </p:tgtEl>
                                      </p:cBhvr>
                                    </p:animEffect>
                                  </p:childTnLst>
                                </p:cTn>
                              </p:par>
                              <p:par>
                                <p:cTn id="32" presetID="10" presetClass="entr" presetSubtype="0" fill="hold" grpId="0" nodeType="withEffect">
                                  <p:stCondLst>
                                    <p:cond delay="2100"/>
                                  </p:stCondLst>
                                  <p:childTnLst>
                                    <p:set>
                                      <p:cBhvr>
                                        <p:cTn id="33" dur="1" fill="hold">
                                          <p:stCondLst>
                                            <p:cond delay="0"/>
                                          </p:stCondLst>
                                        </p:cTn>
                                        <p:tgtEl>
                                          <p:spTgt spid="25">
                                            <p:txEl>
                                              <p:pRg st="0" end="0"/>
                                            </p:txEl>
                                          </p:spTgt>
                                        </p:tgtEl>
                                        <p:attrNameLst>
                                          <p:attrName>style.visibility</p:attrName>
                                        </p:attrNameLst>
                                      </p:cBhvr>
                                      <p:to>
                                        <p:strVal val="visible"/>
                                      </p:to>
                                    </p:set>
                                    <p:animEffect transition="in" filter="fade">
                                      <p:cBhvr>
                                        <p:cTn id="34" dur="500"/>
                                        <p:tgtEl>
                                          <p:spTgt spid="25">
                                            <p:txEl>
                                              <p:pRg st="0" end="0"/>
                                            </p:txEl>
                                          </p:spTgt>
                                        </p:tgtEl>
                                      </p:cBhvr>
                                    </p:animEffect>
                                  </p:childTnLst>
                                </p:cTn>
                              </p:par>
                              <p:par>
                                <p:cTn id="35" presetID="22" presetClass="entr" presetSubtype="8" fill="hold" grpId="0" nodeType="withEffect">
                                  <p:stCondLst>
                                    <p:cond delay="2100"/>
                                  </p:stCondLst>
                                  <p:childTnLst>
                                    <p:set>
                                      <p:cBhvr>
                                        <p:cTn id="36" dur="1" fill="hold">
                                          <p:stCondLst>
                                            <p:cond delay="0"/>
                                          </p:stCondLst>
                                        </p:cTn>
                                        <p:tgtEl>
                                          <p:spTgt spid="22">
                                            <p:txEl>
                                              <p:pRg st="0" end="0"/>
                                            </p:txEl>
                                          </p:spTgt>
                                        </p:tgtEl>
                                        <p:attrNameLst>
                                          <p:attrName>style.visibility</p:attrName>
                                        </p:attrNameLst>
                                      </p:cBhvr>
                                      <p:to>
                                        <p:strVal val="visible"/>
                                      </p:to>
                                    </p:set>
                                    <p:animEffect transition="in" filter="wipe(left)">
                                      <p:cBhvr>
                                        <p:cTn id="37" dur="500"/>
                                        <p:tgtEl>
                                          <p:spTgt spid="22">
                                            <p:txEl>
                                              <p:pRg st="0" end="0"/>
                                            </p:txEl>
                                          </p:spTgt>
                                        </p:tgtEl>
                                      </p:cBhvr>
                                    </p:animEffect>
                                  </p:childTnLst>
                                </p:cTn>
                              </p:par>
                              <p:par>
                                <p:cTn id="38" presetID="10" presetClass="entr" presetSubtype="0" fill="hold" grpId="0" nodeType="withEffect">
                                  <p:stCondLst>
                                    <p:cond delay="2400"/>
                                  </p:stCondLst>
                                  <p:childTnLst>
                                    <p:set>
                                      <p:cBhvr>
                                        <p:cTn id="39" dur="1" fill="hold">
                                          <p:stCondLst>
                                            <p:cond delay="0"/>
                                          </p:stCondLst>
                                        </p:cTn>
                                        <p:tgtEl>
                                          <p:spTgt spid="23">
                                            <p:txEl>
                                              <p:pRg st="0" end="0"/>
                                            </p:txEl>
                                          </p:spTgt>
                                        </p:tgtEl>
                                        <p:attrNameLst>
                                          <p:attrName>style.visibility</p:attrName>
                                        </p:attrNameLst>
                                      </p:cBhvr>
                                      <p:to>
                                        <p:strVal val="visible"/>
                                      </p:to>
                                    </p:set>
                                    <p:animEffect transition="in" filter="fade">
                                      <p:cBhvr>
                                        <p:cTn id="40" dur="500"/>
                                        <p:tgtEl>
                                          <p:spTgt spid="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P spid="17" grpId="0"/>
      <p:bldP spid="18" grpId="0" build="p"/>
      <p:bldP spid="19" grpId="0" build="p"/>
      <p:bldP spid="22" grpId="0" build="p"/>
      <p:bldP spid="23" grpId="0" build="p"/>
      <p:bldP spid="24" grpId="0" build="p"/>
      <p:bldP spid="25" grpId="0" build="p"/>
      <p:bldP spid="26" grpId="0" build="p"/>
      <p:bldP spid="27" grpId="0" build="p"/>
      <p:bldP spid="28" grpId="0" build="p"/>
      <p:bldP spid="29" grpId="0" build="p"/>
    </p:bldLst>
  </p:timing>
</p:sld>
</file>

<file path=ppt/theme/theme1.xml><?xml version="1.0" encoding="utf-8"?>
<a:theme xmlns:a="http://schemas.openxmlformats.org/drawingml/2006/main" name="Prisma Design Theme">
  <a:themeElements>
    <a:clrScheme name="Funkfeuer">
      <a:dk1>
        <a:sysClr val="windowText" lastClr="000000"/>
      </a:dk1>
      <a:lt1>
        <a:sysClr val="window" lastClr="FFFFFF"/>
      </a:lt1>
      <a:dk2>
        <a:srgbClr val="273142"/>
      </a:dk2>
      <a:lt2>
        <a:srgbClr val="DCDEDE"/>
      </a:lt2>
      <a:accent1>
        <a:srgbClr val="A1C820"/>
      </a:accent1>
      <a:accent2>
        <a:srgbClr val="F23A14"/>
      </a:accent2>
      <a:accent3>
        <a:srgbClr val="6991AA"/>
      </a:accent3>
      <a:accent4>
        <a:srgbClr val="556270"/>
      </a:accent4>
      <a:accent5>
        <a:srgbClr val="FFFFFF"/>
      </a:accent5>
      <a:accent6>
        <a:srgbClr val="FFFFFF"/>
      </a:accent6>
      <a:hlink>
        <a:srgbClr val="A1C820"/>
      </a:hlink>
      <a:folHlink>
        <a:srgbClr val="55627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3333"/>
        </a:solidFill>
        <a:ln w="0">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1677</Words>
  <Application>Microsoft Macintosh PowerPoint</Application>
  <PresentationFormat>Bildschirmpräsentation (4:3)</PresentationFormat>
  <Paragraphs>138</Paragraphs>
  <Slides>15</Slides>
  <Notes>0</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Prisma Design Theme</vt:lpstr>
      <vt:lpstr>PowerPoint-Präsentation</vt:lpstr>
      <vt:lpstr>Wellcome to our project</vt:lpstr>
      <vt:lpstr>Something about us</vt:lpstr>
      <vt:lpstr>Our team</vt:lpstr>
      <vt:lpstr>What we do</vt:lpstr>
      <vt:lpstr>Our work</vt:lpstr>
      <vt:lpstr>Demo reel</vt:lpstr>
      <vt:lpstr>Case study</vt:lpstr>
      <vt:lpstr>Chart one</vt:lpstr>
      <vt:lpstr>Chart two</vt:lpstr>
      <vt:lpstr>2 columns content</vt:lpstr>
      <vt:lpstr>3 columns content</vt:lpstr>
      <vt:lpstr>Numeric list content</vt:lpstr>
      <vt:lpstr>Contact us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PrismaDesign</dc:creator>
  <cp:lastModifiedBy>anna</cp:lastModifiedBy>
  <cp:revision>826</cp:revision>
  <dcterms:created xsi:type="dcterms:W3CDTF">2011-10-05T18:35:21Z</dcterms:created>
  <dcterms:modified xsi:type="dcterms:W3CDTF">2012-08-18T19:34:50Z</dcterms:modified>
</cp:coreProperties>
</file>